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2"/>
  </p:notesMasterIdLst>
  <p:handoutMasterIdLst>
    <p:handoutMasterId r:id="rId23"/>
  </p:handoutMasterIdLst>
  <p:sldIdLst>
    <p:sldId id="270" r:id="rId2"/>
    <p:sldId id="271" r:id="rId3"/>
    <p:sldId id="370" r:id="rId4"/>
    <p:sldId id="272" r:id="rId5"/>
    <p:sldId id="371" r:id="rId6"/>
    <p:sldId id="273" r:id="rId7"/>
    <p:sldId id="274" r:id="rId8"/>
    <p:sldId id="275" r:id="rId9"/>
    <p:sldId id="276" r:id="rId10"/>
    <p:sldId id="277" r:id="rId11"/>
    <p:sldId id="387" r:id="rId12"/>
    <p:sldId id="279" r:id="rId13"/>
    <p:sldId id="280" r:id="rId14"/>
    <p:sldId id="380" r:id="rId15"/>
    <p:sldId id="385" r:id="rId16"/>
    <p:sldId id="386" r:id="rId17"/>
    <p:sldId id="381" r:id="rId18"/>
    <p:sldId id="383" r:id="rId19"/>
    <p:sldId id="382" r:id="rId20"/>
    <p:sldId id="384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1AEAB13E-9267-4963-87E8-B5F1323A17C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8D851428-3255-46C4-BD96-77138EE7988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E5E97E98-9F1E-48AB-8A5A-A18508C23CB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F8C397F2-78AB-4C5B-956E-B5A36E6C43E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8089E29-3343-4AC6-ADD4-8B94F9F8A5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494">
    <iact:property name="dataType"/>
    <iact:actionData xml:id="d0">
      <inkml:trace xmlns:inkml="http://www.w3.org/2003/InkML" xml:id="stk0" contextRef="#ctx0" brushRef="#br0">18612 5307 0,'0'0'7,"0"0"1,0 0 1,0 0 0,0 0 1,0 0-1,41-8 1,-8-4-1,21-5 0,17-4 0,11-3 1,18 7-1,15 1 2,14 3-3,7 5 1,13-5 1,0 1-2</inkml:trace>
    </iact:actionData>
  </iact:action>
  <iact:action type="add" startTime="19994">
    <iact:property name="dataType"/>
    <iact:actionData xml:id="d1">
      <inkml:trace xmlns:inkml="http://www.w3.org/2003/InkML" xml:id="stk1" contextRef="#ctx0" brushRef="#br0">21359 5212 0,'0'0'6,"0"0"3,0 0 0,0 0 2,0 0-4,0 0 4,42 25-3,-13-17 2,-1-4-1,10-4 0,7-4 1,21-4-1,34-4 1,28 3 0,21 1 2,0 0-4,-4 0 2,-1-5-2,-11 9 1,-5 0 1,-8-4-1,4-1 0,4-3 1,1-1 0,-1 5-1,-16 4 0,-13 0 1,-12 0-2,-21 0 1,-12-1 0</inkml:trace>
    </iact:actionData>
  </iact:action>
  <iact:action type="add" startTime="55586">
    <iact:property name="dataType"/>
    <iact:actionData xml:id="d2">
      <inkml:trace xmlns:inkml="http://www.w3.org/2003/InkML" xml:id="stk2" contextRef="#ctx0" brushRef="#br0">18380 5345 0,'0'0'1,"0"0"1,0 0 7,0 0 0,0 0 0,0 0 0,0 0 1,0 0-1,0 0 2,0 0-2,0 0 0,0 0 0,0 0 0,0 0 1,0 0-2,0 0 3,0 0-3,0 0 2,0 0-2,0 0 3,42-33-2,-13 33-1,8 0 2,0 0 0,9-5 0,-5 1-2,0 4 1,-3-4 1,-5 0-2,0 0 2,0 0-1,8 0 3,1-5-5,3 5 3,5 0-1,-1 0 0,-7 4 1,-1 0-1,-8 0 0,0 4 0,-4 0 7,0 0-12,0 0 5,0 1-1,0-1 2,-4 0-1,0 0 3,0 0-6,-1 0 3,1 0 2,4-4-3,-8 0 2,4 0 0,4 0-2,0 0 2,4 0-1,8 0 1,1 0-2,-1 0 2,-4 0-1,-4 0 1,0 0-2,-4 0 6,-4 0-10,0 0 6,-4 0 0,-5 0-1,1 0 0,-5 0 1,1 0-2,-5 0 2,0 0-2,0 0 2,5 0 1,-9 0-3,4 0 1,0 0 2,1 0-3,-1 5 1</inkml:trace>
    </iact:actionData>
  </iact:action>
  <iact:action type="add" startTime="64674">
    <iact:property name="dataType"/>
    <iact:actionData xml:id="d3">
      <inkml:trace xmlns:inkml="http://www.w3.org/2003/InkML" xml:id="stk3" contextRef="#ctx0" brushRef="#br0">18451 5254 0,'0'0'2,"0"0"2,-38 24 3,1-11 8,4-1-12,0 1 7,8-5 0,4 0-1,9 1 0,4-5 0,-1 0 1,5 0-1,4 0 0,0 0 1,0-4-1,0 0 0,112 21 0,-13-17 2,21-4-1,9-8-2,15-5 1,1 5 1,-12-4 1,-26 3-3,-24-3 1,-17 4 2,-8-5-3,0 1 2,4-1-1,4 1 0,-4 0 1,-8 3-2</inkml:trace>
    </iact:actionData>
  </iact:action>
  <iact:action type="add" startTime="65681">
    <iact:property name="dataType"/>
    <iact:actionData xml:id="d4">
      <inkml:trace xmlns:inkml="http://www.w3.org/2003/InkML" xml:id="stk4" contextRef="#ctx0" brushRef="#br0">17123 12727 0,'0'0'7,"0"0"1,0 0 4,0 0-5,0 0 3,0 0-1,0 0 0,0 0 1,12 41 0,-8-37-2,4 1 2,5-1-1,3 4 0,17 8 0,21 9 0,21 13 1,24 7 1,17 9-2,12 8-2,0 4 3,-16 1 0,-13-1-1,-4-8 1,-3-9-1,3-7 1,-4-13 0,0-13-1,-13-3 0,1-5 0,-5 0 2,-3 1 8,-9-1-19,-8 0 8,-9-4 2,-4 1-1,1-5 0,-1 0 0,5 0 1,-1-5-2,5-3 2,0 0-1,-1 0 0,-3-1 1,-1 1-1,-8 4 11,1 4-20,3 0 8,5 0 1,3 4 0,13-4 1,13-4 0,3-4-2,5-5 1,-4 1 1,-13 3-1,-4 1 0,-4 0 0,8 0 0,17-1 1,20-3 0,5-1-1,-9 1 1,-12 4-2,-17-1 2,-12 5-1,4 0 1,9-8 0,20-5-3,4 1 3,4-1-1,-4 5 1,-12 3-1,-17 1 0,-4 0 1,5-5-1,11-3 0,13-1 0,4 5 1,0 8-1,-8 4 1,-4 0-1,4-4 7,4-9-12,4-3 4,-4-5 2,-12-12 0,-17-25-1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530">
    <iact:property name="dataType"/>
    <iact:actionData xml:id="d0">
      <inkml:trace xmlns:inkml="http://www.w3.org/2003/InkML" xml:id="stk0" contextRef="#ctx0" brushRef="#br0">13366 10263 0,'0'0'2,"0"0"-2,0 0 9,-42 0 1,34 0 0,0 0-2,4 0 2,-5 0-1,5 0 0,0 0 0,0 0 1,0 0-1,0 0 0,4 0 1,0 0-2,0 0 2,0 0 0,0 0-1,116-37 0,-50 29 0,8 4 0,13 0 1,4-5 0,4-3-1,1-1 3,-5 5-5,-5 8 2,5 4 1,9 5-1,-5-5 0,-4-4 1,-4-4-1,-4-1 0,-9 5 0,-4 0 1,-8 5-1,-8-1 0,-4 0 1</inkml:trace>
    </iact:actionData>
  </iact:action>
  <iact:action type="add" startTime="24190">
    <iact:property name="dataType"/>
    <iact:actionData xml:id="d1">
      <inkml:trace xmlns:inkml="http://www.w3.org/2003/InkML" xml:id="stk1" contextRef="#ctx0" brushRef="#br0">17027 10346 0,'0'0'6,"0"0"3,0 0 0,0 0 0,0 0 0,0 0 1,0 0-1,0 0 0,0 0 1,0 0-1,0 0 1,0 0-1,0 0-1,0 0 2,50-33 0,-33 33-1,7 0 1,9 0-1,5 4 0,3 0 0,0-4 1,5 0 0,4 0-1,12 0 0,20 0 2,18 0-2,3 0 0,-8 0 1,0-4-1,-3-4-1,-1-9 1,4-3 1,-4-1-1,-9 4 0,-11 9 1,-13 8 0,-13 4-2,-8 0 2,-3 1-1,-5-1 0,-1 0 0</inkml:trace>
    </iact:actionData>
  </iact:action>
  <iact:action type="add" startTime="25123">
    <iact:property name="dataType"/>
    <iact:actionData xml:id="d2">
      <inkml:trace xmlns:inkml="http://www.w3.org/2003/InkML" xml:id="stk2" contextRef="#ctx0" brushRef="#br0">21169 10446 0,'0'0'7,"0"0"2,0 0 1,0 0 0,0 0-2,45-21 2,1 4-1,4 1 1,-5 3-1,-8 1 0,-4 4 1,0 3-1,-12 1 0,4 0 0,0 0 1,0 4-1,-1 0 0,5-4 1,13 0 0,12 0 2,16-1-5,21 1 3,8 8-1,1 5 2,-14-1-4,-7 0 4,-9-4-3,1 5 1,3-5 1,17 4-2,0 0 3,-8-3-3,-17-1 3,-16-4-3,-21 0 1,-13 0 1</inkml:trace>
    </iact:actionData>
  </iact:action>
  <iact:action type="add" startTime="29726">
    <iact:property name="dataType"/>
    <iact:actionData xml:id="d3">
      <inkml:trace xmlns:inkml="http://www.w3.org/2003/InkML" xml:id="stk3" contextRef="#ctx0" brushRef="#br0">12807 8972 0,'0'0'1,"0"0"1,0 0 8,0 0-1,0 0 1,0 0-2,0 0 2,0 0 0,0 0-2,0 0 2,46 33 0,-38-29-1,0 0-1,5 0 2,-1 0-1,5 0 1,12 5 0,4-1-2,8-4 2,5 0 1,3 0-4,5 5 3,4-1-1,0-4 3,4-4-5,8 0 3,5-4-1,3 0 0,-3-4 1,-1-1-1,-12 5 1,0 0-2,1 0 3,-6 0 4,10 4-11,3-4 3,4-1 3,-3 1-1,-5 4 0,-4-4 1,-8 0-1,-5 4 0,-7 0 0,-1 0 0,5 0 1,-5 0-1,9 0 1,8 0 5,4 0-10,0 0 3,-4 0 0,-4 0 3,-17 0-3,4-4 2,0-4-2</inkml:trace>
    </iact:actionData>
  </iact:action>
  <iact:action type="add" startTime="31213">
    <iact:property name="dataType"/>
    <iact:actionData xml:id="d4">
      <inkml:trace xmlns:inkml="http://www.w3.org/2003/InkML" xml:id="stk4" contextRef="#ctx0" brushRef="#br0">19584 9017 0,'0'0'5,"0"0"4,0 0 1,0 0-1,0 0 1,0 0-1,0 0 1,0 0-1,0 0 0,0 0 0,0 0 0,0 0 1,0 0-1,0 0 1,0 0-2,0 0 2,0 0-1,0 0 0,0 0 7,0 0-13,0 0 6,0 0 1,0 0 0,33 42-1,-8-34-1,8 0 2,9 5-1,3-1 1,5 0-1,4-3 0,-1-5 7,-3-4-14,-4-4 8,-1-1 1,1 1-3,-5-4 1,0 4 2,5 0-3,-9 0 2,4 4 0,5 0-2,-1 0 1,5-4 1,0-1 1,-1 1-4,1-4 4,-9 0-4,-3-1 3,-5 5-1,-4 0 1,-9 0-1,1 0 0,-4 0 0,-5 4 2,0-4-3,-3 4 1,-1 0 0,0 0 1,5 0 5,-13 0-11,4 0 4,0 0 3,0 0-3,0 0 2,0 0-2,1 0 3,-1 0-3,0 0 1,0 0 1,0 0-1,0 0 0,-4 0 0,0 0 2,0 0 1,0 0-5,0 0 1,0 0 3,0 0-4,0 0 4,0 0-3,0-5 2,0 1-1,0 4 1</inkml:trace>
    </iact:actionData>
  </iact:action>
  <iact:action type="add" startTime="49160">
    <iact:property name="dataType"/>
    <iact:actionData xml:id="d5">
      <inkml:trace xmlns:inkml="http://www.w3.org/2003/InkML" xml:id="stk5" contextRef="#ctx0" brushRef="#br0">5906 5676 0,'0'0'2,"50"-13"-2,-1 5 9,22 0 0,20-4 0,4-5 1,-4 0 0,0-3 1,-21 3 2,-16 5-8,-8 3 6,-13 5-3,-8 0 2,-5 0-1,-7 0 0,-9 0 0,-4 0-2,0 4 3,0 0-1,-137-34 1,17 14-2,-20-1 3,-1 9-3,13 7 1,16 10 2,21 3-3,16 0 2,26 0-1,12 1 0,16-1 0,9 0 1,12-4-1,0-4 0,0 0 0,0 0 1,132-8 0,-25-13-2,26 1 2,3 3 0,-16 5-1,-24 8 0,-22 0-1,-28 4 2,-9 0 0,-12 0-1,-9 0-1,1 0 3,-13 0-3,-4 0 1,0 0 1,0 0-2,0 0 2,-128-17 0,37 9-1,-5 4 1,10-1-1,11 5 0,21 0 0,17 0 1,8 0-1,12 0 0,9 0 0,4 0 1,4 0-1,0 0 0,0 0 2,0 0-3,128-8 3,-16 0-3,20 0 1</inkml:trace>
    </iact:actionData>
  </iact:action>
  <iact:action type="add" startTime="53999">
    <iact:property name="dataType"/>
    <iact:actionData xml:id="d6">
      <inkml:trace xmlns:inkml="http://www.w3.org/2003/InkML" xml:id="stk6" contextRef="#ctx0" brushRef="#br0">13304 7634 0,'0'0'2,"0"0"-1,0 0 8,0 0 0,0 0 1,0 0 0,0 0-2,0 0 2,0 0-1,0 0 1,0 0-2,-9 42 2,9-38-1,0 0 1,9 0-1,-9 0 1,8 0-2,4 1 2,5-1-1,8 4 0,4-4 1,0 0-1,4-4 0,-4 0 1,4 0-1,0-4 1,0 0-1,0 0 0,-4 0 0,0 0 0,0 4 1,-4 0 0,4 0 0,4 4-1,4 0-1,9 4 2,3 0 4,1 1-9,0-5 4,-1 0 0,-3 0 0,-5-4 0,1 0 0,-1-4 1,0 0 0,1 0-2,-5-1 2,-4 1-1,-4 0 0,-4 0 1,-5 4 0,-3 0-1,-5 0 0,5 0 2,0 0-3,-1 4 1,1 0-1,-1 0 3,1-4-2,-9 0-1,0 0 1,1 0 1,-5 0 1,0 0 1,0 0-7,0 0 4,0 0 0,-4 0 0,0-4 3,0 4-5,0 0 2,0 0 1,0 0-2,-111-16 2,48 12 0,-15 0 0,-13-9-2,-4 1 9,8 3-11,12 5-1,5 4 4,-4 4 0,-9 5 1,-4-1-1,0 0 1,13-4-2,11-4 2,14 0-1,12 0 1,8 0-1,12 0 1,-4 0 4,9 0-10,4 0 6,-1 0-1,5 0-1,0 0 1,0 0 2,0 5-2,4-1 0,0-4-1,0 0 2,0 0-1,0 0 0,99 33 1,-49-29-1,-1-4 1,5-4-1,4 0 0,-4 4 2,0 0-3,8 4 0,8 4 2,9 0-1,-1-4 0,-3-4 0,-9-4 1,-8-4-1,-13 0 0,-7-1 8,-9 5-13,-9 0 4,-3 0 0,-5 4 2,-3 0-1,-1 0 0,-4 0 2,0 0-4,-4 0 2,0 0 2,0 0-3,0 0 2,-95 0-2,8-4 2,-8 0 0,8 4 0,8 4-1,5 4 0,4 5 0,3-1 1,14-4 0,7 1-3,13-5 3,12 0 0,9 0-1,4-4 1,4 0-2,4 0 1,0 0 0,0 0 0</inkml:trace>
    </iact:actionData>
  </iact:action>
  <iact:action type="add" startTime="56041">
    <iact:property name="dataType"/>
    <iact:actionData xml:id="d7">
      <inkml:trace xmlns:inkml="http://www.w3.org/2003/InkML" xml:id="stk7" contextRef="#ctx0" brushRef="#br0">17751 7576 0,'0'0'8,"0"0"3,0 0-5,0 0 4,0 0 0,0 0-1,0 0 0,0 0 0,0 0 1,54-8 0,-29 4-1,0 0 0,8 0-1,-8 4 3,4 0-3,4 0 2,12 4-2,13 4 2,25 4 0,16 1 1,5-5-1,-9-4-1,-21-4 0,-12 0 0,-4-4 0,4 0 0,21 0 0,8 0 1,8 4-1,1-4 1,-17-1 0,-17 1-1,-21 0 0,-3 0 0,-22 0 0,1 0 1,-4 4-1,-5 0-2,-4 0 1,0 0 3,-3 0-3,-1 0 1,0-4 1,-4 4-1,0 0 0,0 0 1,-133-29-1,30 20 0,-5 5 1,5 4 0,-5 4-2,-20 0 1,4 1 0,17-1 2,16 0-3,24 0 1,18 0 0,7 0 1,9 0-1,8 1 0,5-1 1,7 0-1,-3-4 0,7 4 1,1-4-1,0 0 0,4 0 0,0 0 0,-1 0 1,5 0 0,0 0-2,0 0 1,0 0 1,0 0 0,0 0-1,0 0 0,0 0 1,120 12-1,-53-7 1,7-5-1,1 0 1,-9-5-2,-8 1 2,-4 0 0,-13 0-2,0 0 2,1 4 0,3 0-2,-3 0 2,11 4-1,14 0-1,3 0 4,0-4-5,-4 0 2,-8-4 1,-8 0-1,-9 0 1,-3 0-1,-5 0 0,0-1 1,0 1-1,0 0 1,8 0-2,5 4 2,20-4-1,4 4 0,13-4 1,-4 0-1,-13-1 0,-8 1 0,-9 0 1,1 0 9,-8-4-19,-1 0 10,9-1-2,12 1 1,12 0 1,13-1 1,-4 5-3,-9-4 1,-8 4-1,-12 0 2,-4 0-1,-1-1 0,1-3 0,8 0 11,12-5-20,13 5 8,4 4 1,-4 4 1,-5 0 0,-11 0-1,-10 0 0,1-4 2,0 0-4,4-5 2,13-3 0,3 0 1,5 3 0,-4 5 9,-5 4-19,-8 4 8,1 0 1,-18 1 1,5-5-1,4-5 0,8 1 0,13-4 1,4 0-1,-1 8 0,-3 0 0,-9 4 1,-4 4-2,-8-4 2,-8 0 0,0-4-1,-1 0 0,5-4 0,8 0 0,9 0 1,3 4-1,0 0 0,-7 4 2,-5 4-3,-8 1 1,-9-1 1,-8-4 5,-4 0-10,-4 0 2,-4 1 2,4-5 1,-4 0-1,4 0-1,0 0 1,4 0 2,0 0-3,0 0 2,-4 0-1,0 0 0,-4 0 1,-4 0-2,-5 0 2,1 0-1,-1 0 1,1 0-1,-9 0 0,4 0 1,-3 0-1,-1 0 0,0 0 0,-4 0 0,1 0 2,-1 0-4,0 0 4,0 0-3,0 0 2,-4 0-1,0 0 1,0 0-1,0 0 5,0 0-11,-87 8 8,4-4-1,-36 0-3,-30 0 3,-9 5-1,5 3 1,8-4-1,-3 1 3,-10-1-5,1 0 2,0 0 1,-13 1-1,-4-5 0,1 0 0,-1 0 0,13-4 1,3 4-1,1 0 1,0 1-2,12 3 2,-4 0 1,-12 4-4,-5 1 3,13-1-2,8 1 2,5-1-1,-5-4 0,0 1 1,13-5-1,8 8 0,-5 1 0,-11-1 0,-9-4 0,8 1 2,17 3-2,8 9 0,0 0 0,0-5 0,5-12 1,11-8-1,18-4 0,11 0 1,18-1-2,11 5 2,9 0-1,8 0 1,5 0-2,3 4 2,0-4-1,5-5 1</inkml:trace>
    </iact:actionData>
  </iact:action>
  <iact:action type="add" startTime="61696">
    <iact:property name="dataType"/>
    <iact:actionData xml:id="d8">
      <inkml:trace xmlns:inkml="http://www.w3.org/2003/InkML" xml:id="stk8" contextRef="#ctx0" brushRef="#br0">10614 7440 0,'0'0'1,"0"0"2,0 0 4,67-17 3,7 5-1,42-9 0,25-4 1,3 0 0,-3 9 1,-13-1-2,-8 5 1,-4-1-2,-12 1 2,-1 0 0,5-9-2,-5-8 2,1-13-2,-5-24 4</inkml:trace>
    </iact:actionData>
  </iact:action>
  <iact:action type="add" startTime="61933">
    <iact:property name="dataType"/>
    <iact:actionData xml:id="d9">
      <inkml:trace xmlns:inkml="http://www.w3.org/2003/InkML" xml:id="stk9" contextRef="#ctx0" brushRef="#br0">11872 6740 0,'0'0'6,"0"0"3,0 0 0,0 0 1,83 41-1,16-8 0,1-8 1,-14-4-1,-15-4 1,-22-1 1,-15-3-1,-10-1-2,-11 0 1,-13 9 0,-33 25-2,-62 57 3,-67 50-1,-16 1 1,42-30-1,45-41 1</inkml:trace>
    </iact:actionData>
  </iact:action>
  <iact:action type="add" startTime="64862">
    <iact:property name="dataType"/>
    <iact:actionData xml:id="d10">
      <inkml:trace xmlns:inkml="http://www.w3.org/2003/InkML" xml:id="stk10" contextRef="#ctx0" brushRef="#br0">5596 5705 0,'0'0'2,"0"0"1,0 0 5,0 0 2,0 0 0,-37-87-2,16 4 2,-4-33-1,0-12 0,0-9 2,1 9 0,3 16-2,9 17-1,3 16 2,9 9-2,9-1 2,7 5 0,13-4 0,12-5 1,21-16-2,13-8 0,4 8 0,-1 8 0,1 17 1,-1 16 1,5 9-4,4 7 4,0 26-4,-4 8 4,4 25-3,4 16 1,-5 26 1,-11 7-1,-21 9 3,-17 8-5,-16 8-1,-13 1 3,-16 3 1,-17 26-2,-12 7 2,-21 18-1,-21-1 0,-8-4 4,-8-13-7,4-28 4,12-29-1,13-21 1,8-13-1,0-12 0,17-12 0,8-9 0,8-16 1,8-21-2</inkml:trace>
    </iact:actionData>
  </iact:action>
  <iact:action type="add" startTime="68576">
    <iact:property name="dataType"/>
    <iact:actionData xml:id="d11">
      <inkml:trace xmlns:inkml="http://www.w3.org/2003/InkML" xml:id="stk11" contextRef="#ctx0" brushRef="#br0">11099 6102 0,'0'0'1,"0"0"1,0 0 7,0 0 1,0 0 0,0 79-2,0-9 2,0 38 0,-13 37-1,-8 29 1,1 4-2,-1-21 2,5-24-1,7-34 1,5-24-2,0-22 1,0-15 2,0-13-3,4-9 1,-4-8 0,4-12 2,-5-16-3,1-51 2,-4-57-1,-4-42 1,-1-12 0,1 29-1,-1 33 0,5 33 0,4 29 0,0 20 0,0 14 0,4 7 2,-4 13-4,-1 4 4,5 12-3,0 38 2,0 54 0,5 53-2,-1 25 1,0 0 2,4-20-2,-4-30-1,-8-37 2,0-20-1,0-21 1,0-17-1,4-8 0,0-8 0,0-13 1,0-8-1,0 0 0,0 0 1,0-133-1,4-11 0,8-34 0,5 4 0,-13 16 1,4 22-2,-4 28 3,0 25-3,-4 21 2,0 17-1,0 11 1,0 14-1,0 3 1,0 9-3,0 8 4,0 0-2,0 0 0,0 103 0,0 9 0,0 21 0,-4 3 1,0-20-1,4-21 0,0-28 2,0-18-3,0-15 2,0-10-1,0-7 0,-4-9 0</inkml:trace>
    </iact:actionData>
  </iact:action>
  <iact:action type="add" startTime="70451">
    <iact:property name="dataType"/>
    <iact:actionData xml:id="d12">
      <inkml:trace xmlns:inkml="http://www.w3.org/2003/InkML" xml:id="stk12" contextRef="#ctx0" brushRef="#br0">11252 5871 0,'0'0'9,"0"0"-2,0 0 2,0 0 1,0 0-1,-46 24 1,34 14-2,-5 40 2,-4 63-1,-3 45 1,-1 17 1,4-21-2,5-41 0,3-37 0,5-30 2,4-24-4,0-17 3,4-12 0,0-9-2,0-12 1,0-8-1,0-25 2,4-46-1,0-58 0,4-32 1,0-5-2,-3 29 2,-1 33-1,-4 33 1,0 26 0,0 19-1,-4 18 0,4 16-1,0 0 1,0 0 1,-21 211 0,17-33-2,4-4 2,4-33-1,0-46 0,-4-33 2,0-20-3,0-22 2,0-12 0,0-8-2,0 0 0,0 0 3,12-207-2,1 21 0,-1-4 0,-3 37 1,-5 49-2,-4 38 2,0 29-1,-4 20 0,4 17 0,0 0 1,-29 103-1,0 67 2,0 54-2,16-13 0,17-41 1,21-38-1,17-37 0</inkml:trace>
    </iact:actionData>
  </iact:action>
  <iact:action type="add" startTime="82886">
    <iact:property name="dataType"/>
    <iact:actionData xml:id="d13">
      <inkml:trace xmlns:inkml="http://www.w3.org/2003/InkML" xml:id="stk13" contextRef="#ctx0" brushRef="#br0">6080 5767 0,'0'0'1,"0"0"3,0 0 3,0 0 2,0 0 2,0 0-3,0 0 2,37-54-1,-24 29 0,16-20 1,24-34-1,26-24 0,33-26 1,8-7-1,-13-1 1,-12 5-1,-33 24 1,-20 17-1,-13 16 0,-13 9 9,-7 4-18,-5 0 10,-8-4-1,-9-9 1,-16-8-1,-20-8 0,-30 8 0,-12 9 1,-4 16-1,12 16 0,4 18 2,17 7-3,9 9 1,3 8 10,0-9-19,1 9 10,7 0-2,5 0 2,4 0 0,0 0-2,0 0 1,0 0 1,-5 9 0,-7 7-2,-5 9 2,1 8-1,3 9 0,-4 7 0,1 9 1,-1 17-1,5-1 0,7-7 1,14-1-1,7-8 0,13-8 1,4-1-1,0 5 0,4 0 1,0 4-1,0 8 1,9 0-2,7 5 2,-7-9 0,12 0-2,4-4 2,8-8-1,4-1 1,5-3 0,-1-5 3,1-8-10,-1-4 8,1-8-3,-1-4 3,1-5-3,-9-8 1,-8 0 1,-4-4-1,0-4 0,-1-8 0,5-9 1,4-16 1,9-17-4,3-21 4,5-24-2,-4-17 1,-9-4-2,-17 8 1,-7 21 0,-9 21 0,-8 8 1,-4-5-1,-5-7 0</inkml:trace>
    </iact:actionData>
  </iact:action>
  <iact:action type="add" startTime="84049">
    <iact:property name="dataType"/>
    <iact:actionData xml:id="d14">
      <inkml:trace xmlns:inkml="http://www.w3.org/2003/InkML" xml:id="stk14" contextRef="#ctx0" brushRef="#br0">4135 5291 0,'0'0'8,"0"0"4,0 0-6,0 0 4,0 0 0,71 4-1,-22 0 0,-7-4 0,-1 0 1,-8 0-1,-8 0-1,0 0 1,4 0 1,-17 0 0,13-4-1,8 0 0,-8-4 1,8-5 2,4-3-5,5-9 3,-1-8-1,5-9 0,-5-3 0,9-13 1,-17-13-1,4-7 0,-21-5 1,-7 8 0,-9 13-2,-4 8 1,-1 1 1,1 3 0,0 0-2,-4 5 1,0 3 0,-5 1 1,1-1-1,-5 1 1,-3 8 0,-9 8-2,-4 9 2,-13-1-1,-12 9 0,-8 8 0,-17 8 0,-8 0 1,-8 9-2,0 16 3,3 17-3,1 8 1,21 0 1,8 0-1,16 4 0,0 4 1,1 8 0,7 1-1,13-5 0,9-8 0,20-12 1,8 0-2,8-1 2,18 5-1,7-4 0,9-9 0,-9-7 1,9-10 0,-9-7-2,13-5 2,-17-8-1,13 1 0,-9-5 0,9-5 1,8-7-1,8-5 0,0-11 2,0-14-3,9-8 1,-17-8 0,-5 0 1,-7-4-1,-9-8 1,-8-5 1,-4 5-1,-4-4 6,-5-1-14,-4 5 5,-3-1 3,-5 9-2,-4-4 3,-8 8-4,-1 0 7,-7 0-9,-1 17 4,-12 7 0,0 1 0,-12 17 3,-13 8-6,-12 8 3,-25 16 2,-17 17-3,-16 33 3,-8 17-3,8 8 1,0 9 0,16-17 0,17-1 1,8 9-1,9 1 0,8-1 1,16-9 0,17-11-1,8-13-1,17-17 2,8-8-1,8-4 1,0 0-1,17 4 0,8 5 0,25 11 1,8 1-1,17-4 1,12-9-2,-16-12 2,4-5 2,-9-7-6,5-9 4,8-12-1,4-13 1,8-8-1,-8-4-1,-17 0 2,-16-5-1,0-7 0,-16-5 1,-1-8-1,-4-12 0,-8-5 0,-4-3 4,-4-5-7,-5 0 4,-7-4-2,3 0 1,-4 4 1,-4 1-1,-4 11 0,-4 13 1,-4 9-1,-4 7 0,-9 9 0,-8 8 1,-12 9 1,-13 7-3,-4 9 1,-17 9 0,1-1 1,8 0-1,-1 9 1,18 8-2,16-9 1,8 9 1,8 0-1,9-9 1</inkml:trace>
    </iact:actionData>
  </iact:action>
  <iact:action type="add" startTime="89442">
    <iact:property name="dataType"/>
    <iact:actionData xml:id="d15">
      <inkml:trace xmlns:inkml="http://www.w3.org/2003/InkML" xml:id="stk15" contextRef="#ctx0" brushRef="#br0">5629 5684 0,'0'0'1,"0"0"1,0 0 18,0 0-20,0 0 8,58-4 1,-8-4 1,16-5 0,8-3-2,5-1 2,-5 5-2,9 4 3,20-1 1,22-3-4,15-5 1,17 5 1,9-5 0,4 5 0,3 4 0,9 3-1,0 1 0,-4 4 0,-12 0 0,-25 0 0,-26 4 1,-19 5-1,-18-1 8,-16 0-16,-16-4 6,-21-4 2,-13-8 0,-8-8 1</inkml:trace>
    </iact:actionData>
  </iact:action>
  <iact:action type="add" startTime="91295">
    <iact:property name="dataType"/>
    <iact:actionData xml:id="d16">
      <inkml:trace xmlns:inkml="http://www.w3.org/2003/InkML" xml:id="stk16" contextRef="#ctx0" brushRef="#br0">11247 6015 0,'0'0'8,"0"0"0,0 0 2,0 0-1,0 0 0,0 0 0,0 0 1,0 0-2,0 0 2,0 0 0,0 0-1,0 0 0,-28 58 1,19-16-1,1 28 0,-4 46 0,-1 29 0,-3 21 3,-5 3-5,-4-15 3,9-30-1,-1-29 2,13-29-4,0-20 3,4-13-1,0-8 0,0-9 3,0-3-3,0-5 0,0 0 1,-4-4-3,-1-4 3,5 0 0,0 0-2,-37-111 3,17-18-3,7-45 2,5-8 0,8 4-1,8 17 0,-4 37 1,-8 28-2,0 30 2,0 21-1,4 11 1,0 14-1,0 3 1,0 5-2,0 3 2,0 5-2,4 0 2,0 4 0,-4 0-2,0 0 2,33 54 0,-16 12-1,-5 34 0,-4 24 0,-3 17 0,-14 12 1,-7 0 0,-9-12-2,8-21 1,9-33 3,8-25-1,4-17-4,0-7 1,1-9 2,-1-9-2,0-3 1,-4-5 2,0-3-4,0-5 3,-4-4-2,4 0 2,0 0-1,-21-120 2,13-13-1,8-45-2,4-16 1,0-5 0,0 29 0,-12 29 7,-5 29-12,5 26 4,4 19 1,0 18 1,4 11-1,0 9 0,0 9 0,0 7 0,0 9 1,0 4-2,0 0 2,0 0-1,33 87 1,-21-4-1,-7 20 1,-10 17-1,1 25 0,-4 9 0,-9-1 1,-12 0-1,-4-29 1,9-37 0,7-25 4,9-20-11,-1-13 6,9-9 2,-8-7-3,4-1 1,0-4 0,0-3 0,0-5 1,4-9 0,0-24-2,4-46 3,8-70-3,13-49 2,8-9 4,0 16-7,-4 38-1,-8 37 3,-9 33 1,1 21-1,-5 21 0,-4 20 0,0 13 0,0 12 0,0 25 2,1 54-3,7 78 2,0 38-1,1-21 9,-1-41-17,-3-46 8,-1-38 1,4-28-1,1-21-1</inkml:trace>
    </iact:actionData>
  </iact:action>
  <iact:action type="add" startTime="95151">
    <iact:property name="dataType"/>
    <iact:actionData xml:id="d17">
      <inkml:trace xmlns:inkml="http://www.w3.org/2003/InkML" xml:id="stk17" contextRef="#ctx0" brushRef="#br0">13109 11870 0,'0'0'7,"0"0"2,0 0 2,-41 20-2,41-20 0,0 0 0,0 0 0,0 0 0,0 0 0,0 0 0,83-20 1,-50 12 0,16 3-2,30 1 2,24 0-1,13 0 1,8-4 6,-8-5-12,0 1 5,0-1-1,-4 5 3,-13 0-3,-20 4 1,-17 4 2,-13 0-3,-11 0 2,-10 0-2,-3 0 3,-4 0-2,-4 0 0,-5 0 1,-4 0-2,1 0 1,-1-4 0,0-1 3,0-3-5,5-4 4,-5-17-3,9-21 1,-1-29 1,1-28-1,-5-13 0,0-5 0,-7 14 1,-5 11 4,-5 9-10,-3 8 6,-4 5 0,-1 12-2,1 8 1,-5 8 1,1 8-1,-1 9 0,1 4 0,3 5 1,1 7-1,0 0 1,-1 1-2,-3-5 2,-9-4-1,-12-4 1,-17-4-1,-12 0 0,-13 8 1,-16 5-2,-17-1 1,-12 0 1,8 9-1,13 3 1,12 9-1,8 5 0,8-1 6,5-4-11,8 0 5,4 0 1,8 0-1,9 0 0,8 4 0,4 0 0,4 4 2,9 9-2,-9 12-1,-4 25 2,-4 20-1,0 30 0,0 45 0,4 33 1,12 25 4,9 25-9,8-25 4,4-25 0,-4-45 0,4-50 1,0-38-2</inkml:trace>
    </iact:actionData>
  </iact:action>
  <iact:action type="add" startTime="98280">
    <iact:property name="dataType"/>
    <iact:actionData xml:id="d18">
      <inkml:trace xmlns:inkml="http://www.w3.org/2003/InkML" xml:id="stk18" contextRef="#ctx0" brushRef="#br0">17156 11973 0,'0'0'2,"0"0"-1,0 0 9,0 0-1,-38 46 0,38-38 0,0-4 1,0 0-2,0 1 2,0-1-1,0 0 1,5 0-1,-1 0 0,4 0 1,4-4-2,5 0 2,12 0-1,16 0 1,13 4-1,13 1 0,11 3 1,9-4-2,5-8 3,3-4-3,0-5 2,0 9-1,5 8 2,3 4-2,9-3 0,-4-5 1,-9-5-2,-16 1 2,-16 0-2,-18 0 2,-15 4-1,-14 0 0,-3 0 1,-8 0-1,-5 0 1,0 0-1,-4 0 0,0 0 0,-4 0 1,0 0-2,0 0 1,0 0 2,-157-25-3,33-4 2,-12-4 0,3 8-1,1 4 0,8 5 0,12 3 0,17 5 1,16 4 0,9 0-2,4 4 2,12 0-1,4 0 0,13 4 1,8 0-2,8 0 2,5-4-1,3 0 0,5 0 1,4 0-2,4 0 2,0 0-1,0 0 1,0 0-1,0 0 1,165 38-1,-45-22 0,21-3 1,-4-9-2,-5 0 2,-12 0-1,-12-4 0,-13-4 1,-25 0-1,-20 0 6,-21 4-11,-9 0 5,1 0 0,-17 0 2,-4 0-4,0 0 3,0 0-1,-87-21 0,-41-12 1,-46-4-1,-20 3 1,12 14-2,33 16 2,16 8-1,13 8 1,17 9-1,16 0 0,25-5 0,21-4 0,12-3 2,12-5-3,5 0 2,8 0-1,4-4 1,0 0-1,0 0 2,124 29-4,-13-12 2,38 3 1,9-7-1,-5-5 0,-29-4 0,-29 0 1,-16 5 0,-30-5-2,-7 0 2,-13 0-2,-9 0 2,-11-4 0,-5 0 0,-4 0-3,0 0 3,-83-12-1,-41 4 0,-38 3 2,1 10-3,16 7 1,29 5 0,34-1 1,32-3-1,13-5 0,20-4 0,13-4 1,4 0-2,0 0 3,0 0-2,153 0 0,-4-4 0,37-17 1,1-20-2,-22-17 2</inkml:trace>
    </iact:actionData>
  </iact:action>
  <iact:action type="add" startTime="102939">
    <iact:property name="dataType"/>
    <iact:actionData xml:id="d19">
      <inkml:trace xmlns:inkml="http://www.w3.org/2003/InkML" xml:id="stk19" contextRef="#ctx0" brushRef="#br0">17383 11886 0,'0'0'1,"0"0"1,0 0 9,0 0-4,0 0 3,0 0-1,0 0 0,-45 0 1,-5-8 0,-37-21-2,-37-25 2,-25-20 0,0-17 5,0-21-8,17-16-1,12-26 3,4-32 0,-4-33 1,-4-30-2,0-41 2,0-33-1,16-4 0,9-25 0,16 17 1,4 8-1,21 25 1,5 24-1,-5 34 0,8 54 1,0 49-2,13 50 2,12 33-1,13 20 1,8 14-1,-9 7 0,9 5 1,0 3-2,0 1 2,4 4-1,0 0 0,0 0 1,0 0-1,-4-1 1,0 5-2,0 5 2,-1 7-1,-3 34 1,-12 57-2,-18 46 2,-7 0-1,8-29 1,8-33-1,8-29 0,8-29 1,9-25-2,4-12 2,0-21-1,0-33 0,4-50 1,5-33-1,3 0 1,1 25-1,-1 42 0,0 32 3,5 21-6,8 9 7,12 3-7,21 5 3,33 8 0,29 4 1,16 8-1,-3 1 0,-26-5 0,-32-4 0,-25-4 1</inkml:trace>
    </iact:actionData>
  </iact:action>
  <iact:action type="add" startTime="104019">
    <iact:property name="dataType"/>
    <iact:actionData xml:id="d20">
      <inkml:trace xmlns:inkml="http://www.w3.org/2003/InkML" xml:id="stk20" contextRef="#ctx0" brushRef="#br0">17776 10152 0,'0'0'6,"0"0"3,0 0 1,0 0 0,0 0 0,0 0-1,0 0-1,0 0 2,0 0-1,0 0 0,29-42 0,-37 13 1,-21-37-1,-17-50 1,-24-37-1,-4 4 1,-1 8-1,-16-12 1,-12 0-2,-17-13 1,-9 0 1,-3 1 0,-4-9-2,7 8 2,-3-8-2,8 0 3,16 5-3,17-9 1,8 4 1,17 8-1,4 5 1,4 16-1,-4 21 0,8 28 1,9 30-1,12 21 0,8 11 0,4 10 1,5 7-2,3 5 2,5-1 2,4 5-5,0 0 2,0 4 0,4-1 0,0 1 0,0 0 1,0 4-1,0 0 1,0 0-2,70 112 2,13 45-2,8 42 3,-4-4-2,-17-34 0,-12-33 3,-21-32-3,-8-34 1,-12-21-1,-1-16 2,-16-8 0,4-5-7,-4-8 4,0-4 2,0 0 1,0 0-1,0 0-2</inkml:trace>
    </iact:actionData>
  </iact:action>
  <iact:action type="add" startTime="104700">
    <iact:property name="dataType"/>
    <iact:actionData xml:id="d21">
      <inkml:trace xmlns:inkml="http://www.w3.org/2003/InkML" xml:id="stk21" contextRef="#ctx0" brushRef="#br0">15832 6761 0,'0'0'0,"0"0"2,0-46 7,4 30 1,4-1-1,9 0 0,16 5 0,16 0 1,30-1 0,33 9-2,16 12 4,13 21-4,-5 9 2,-24-1-2,-25-4 1,-21-4 1,-25-8-1,-12-5 0,-12-8 0,-5-8 0,-3-4 0</inkml:trace>
    </iact:actionData>
  </iact:action>
  <iact:action type="add" startTime="108557">
    <iact:property name="dataType"/>
    <iact:actionData xml:id="d22">
      <inkml:trace xmlns:inkml="http://www.w3.org/2003/InkML" xml:id="stk22" contextRef="#ctx0" brushRef="#br0">21144 11526 0,'0'0'2,"0"0"0,0 0 7,0 0 0,-45 8 1,36-12-1,5-4 1,0-4-2,4-9 3,0-8-3,0 29 3,25-87-3,4 12 1,25-16 1,16-4-1,17 8 2,12 13-3,9 12 2,3 8-1,1 4 0,0 9 1,-1-1-2,-11 1 2,-13 12-1,-9 16 0,1 13 1,16 17-1,13 16 1,20 21-1,-4 8 0,-8 17 0,-9 12 1,-11 4-1,-18 0-1,-12-16 2,-20-21-1,-17-13 1,-17-11-1,-12 3 1,-16 12-2,-30 34 2,-45 33-1,-45 4 1,-42-8-1,-37-17 0,-13-28 1,-4-18-2,13-16 2,20-12-1,34-17 1,28-16-1,17-25 0,17-38 1,20-49-1,38-46-1,41-58 2,49-95-1</inkml:trace>
    </iact:actionData>
  </iact:action>
  <iact:action type="add" startTime="109692">
    <iact:property name="dataType"/>
    <iact:actionData xml:id="d23">
      <inkml:trace xmlns:inkml="http://www.w3.org/2003/InkML" xml:id="stk23" contextRef="#ctx0" brushRef="#br0">12791 10309 0,'0'0'9,"0"0"-2,0 0 2,0 0 1,0 0 0,0 0-1,0 0 1,0 0-2,0 0 2,0 0-1,0 0 0,-4-46 2,-1 30-2,-3-9-1,-4-4 2,-1-8-1,5-1 0,8-7 1,8-21-1,9-25 0,16-21 6,8-8-9,9 12 5,4 17-1,4 16-1,0 22 1,-17 15-5,5 14 5,3 11-2,5 9 3,16 8-2,30 0-1,24 5 1,21-5 3,-13 0-5,-8 0 3,-12-4-1,-9-4 0,1-4 1,-9-1-1,-21 5 0,-12 0 0,-16 4 0,-9 0 2,-8 0-3,-8 0 1,-9 0 0,1 0 2,-5 0-1,0 4-1,4 4-1,9 9 2,16 28-1,5 42 1,7 34 0,-3 7-1,-9-20 3,-8-30 1,-8-20-11,0-12 7,-9-9 2,-4-4 1,-4-4-8,-8 0 5,-8 4 0,-17 4 2,-21 9-3,-49 8 5,-54 4 2,-66-4-14,-71-9 10,-12-16 0,0-12 5,37-17-14,46-13 7,12-20-2,8-29 1</inkml:trace>
    </iact:actionData>
  </iact:action>
  <iact:action type="add" startTime="111156">
    <iact:property name="dataType"/>
    <iact:actionData xml:id="d24">
      <inkml:trace xmlns:inkml="http://www.w3.org/2003/InkML" xml:id="stk24" contextRef="#ctx0" brushRef="#br0">10420 9812 0,'0'0'5,"0"0"4,95-41 1,71-34-2,78-28 3,-17 16-1,-45 29-2,-49 25 2,-55 16-2,-45 13 2,-24 8 1,-9-4-3,-54 75 1,-54 40 1,-49 51-1,0-13 1,37-45-2,54-42 3,29-29-3,24-16 1,13-8 0,8-5 1,13-4-1,8 0 1,8 0-1,9-4 0,-1 4 1,-3 9-2,-9 12 2,-17 12 0,-16 13-2,-33 32 2,-45 30-2,-38 17 3,4-26 0,29-28-5,34-34 4,24-45 0,8-46-1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730">
    <iact:property name="dataType"/>
    <iact:actionData xml:id="d0">
      <inkml:trace xmlns:inkml="http://www.w3.org/2003/InkML" xml:id="stk0" contextRef="#ctx0" brushRef="#br0">8529 15824 0,'0'0'2,"0"0"0,0 0 7,0 0 0,75-4 1,20-9-1,41-3 0,34-9 2,16 0-2,13 8 0,8 9-1,24 12 2,51 17-1,78 16 1,45 21-2,38-4 2,-17-29 0,13-33-1,-9-63 0,-41-61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993">
    <iact:property name="dataType"/>
    <iact:actionData xml:id="d0">
      <inkml:trace xmlns:inkml="http://www.w3.org/2003/InkML" xml:id="stk0" contextRef="#ctx0" brushRef="#br0">6982 9622 0,'0'0'1,"0"0"3,0 0 4,0 0 1,0 0-1</inkml:trace>
    </iact:actionData>
  </iact:action>
  <iact:action type="add" startTime="29396">
    <iact:property name="dataType"/>
    <iact:actionData xml:id="d1">
      <inkml:trace xmlns:inkml="http://www.w3.org/2003/InkML" xml:id="stk1" contextRef="#ctx0" brushRef="#br0">5579 9311 0,'0'0'7,"0"0"2,0 0 0,0 0 1,0 0-1,0 0 0,0 0 1,13 46-1,-9-38 1,4 0-1,0 0 1,5 1-2,3-1 2,5 4-1,12 5 1,9 0-2,3 3 2,5-3-2,3-1 2,-7-7-1,-1-5 1,1-4 0,4 0 1,8-4-1,-5 0-1,9 4 2,9 4-3,3 0 0,5 0 2,-1-4-2,-7-4 2,3-4-1,-3-1 0,-1-3 1,-4 4 0,-8 3-1,-4 5 0,4 0 0,0 0 0,0 0 0,0 0 1,4-4 0,4 0-1,-4-4 1,0 0-2,0-1 1,-4 5 0,-4 0 2,-5 4-3,5 0 1,4 4 0,0 0 2,4-4-1,-8 0-2,4-4 1,0 0 0,0 0 0,4-4 1,-4-1-1,-5 5 0,1 0 0,4 4 2,0 0-2,4 0-1,4-4 2,-4 0-2,4 0 2,-3-5-1,-1 5 0,0 0 1,-4 0 0,-5 0-1,-3 4-1,0 0 2,3 0 1,1-4-4,-4-1 3,0 1 1,-1 0-4,-3 0 3,-5 0-2,0 0 2,-12 0-1,-4 0 0,0-1 1,0 5-1,-4 0 0,-5 0 1,-3 0-2,-1 0 0,-4 0 3,0 0-3,-3 0 0,-1 0 2,0 0 0,0 0-1,0 0 0,-4 0 0,0 0 0,0-4 1,0 4-1,0 0 0,0 0 1,0 0-1,0 0 1,-128-8-1,66 12 0,-8 0 1,-5 0-1,1 5 1,-9 3-2,0 0 3,0 5-3,-4-5 2,9-3-2,3-1 2,9-4 3,4 0-8,0 0 4,0 5 1,4 3 0,0 1-2,4-1 1,9-4 1,-1 1-1,1-1 0,3-4 1,1-4-1,0-4 1,-5 0-1,-3-5-1,-1 1 2,0 0-1,1 4 0,-1 4 1,-4 0-1,0 4 1,-4 0-2,1 0 2,-1-4-1,-4-4 0,-1 0 0,6-4 0,-10-1 4,5 1-6,0 0 1,4 4 2,0 4-1,-12 4 0,-9 0 0,-12-4 1,-4 0-1,0-4 0,8 0 1,4 4-1,9 4 0,-9 4 0,9 0 4,3 1-7,1-5 4,8-4-1,4 0 2,8-4-4,9-1 3,8 1-1,8 0 0,5 4 1,3 0-2,5 0 1,3 0 0,5 0 1,-8 0 0,8 0-1,-1 0 0,1 0 1,4 0-1,0 0 0,0 0 0,0 0 0,0 0 1,104 13-1,-42-18 0,8-3 1,13 0-2,0 0 2,-1 3-1,5 5 1,4 0 0,4-4-1,13-4 0,-13 0 1,4-1-2,1 5 2,-1 0-2,5-4 2,-1-5-1,-4 1 1,-8 4-1,-8 0 0,-4 3 0,-5-3 1,1 0-1,3 0 0,-3-1 0,-5 1 1,-4 4 0,-4 0-1,-4 4 0,0 0-1,0 0 2,-4 0-1,0 0 1,3-4-1,6-1 0,7-3 1,-8 0-1,0 4 1,-4 0-2,-8-1 1,-1-3 1,1-13-2</inkml:trace>
    </iact:actionData>
  </iact:action>
  <iact:action type="add" startTime="35027">
    <iact:property name="dataType"/>
    <iact:actionData xml:id="d2">
      <inkml:trace xmlns:inkml="http://www.w3.org/2003/InkML" xml:id="stk2" contextRef="#ctx0" brushRef="#br0">8579 10586 0,'0'0'3,"0"0"-3,0 0 6,0 0 4,0 0 0,0 0 0,0 0-2,0 0 2,0 0-1,0 0 0,0 0 0,0 0 0,0 0 1,0 0 0,0 0 1,0 0-4,0 0 2,37 33 0,-29-33 0,1 0 1,7 5-1,1-1 0,8 0 1,4 0 0,4 0-2,4-4 2,0 4-2,0 0 2,5 1-1,-1-1 1,0 0-1,5 0 2,-9 0-2,5 0 2,-1-4-2,4 0-1,1-4 2,4 0-1,-1-4 1,-7 4-1,-5-1 2,-4 1-4,0 0 3,-4 0-1,0 4 0,-4 0 0,0 0 1,8 0-1,-8 0 1,4 0 0,0 4-2,-1-4 1,1 4 0,5-4 0,-1 0 1,4 0 1,-8 0-4,4-4 3,0 0 1,4 0-3,1 0 1,3 0 2,-12-1-4,4 1 2,0 0 0,-4 4 1,-4 0-1,0 0 2,4 4-3,0 0 3,4 1-3,4-1 0,4 4 2,1-4-1,-1 0 2,0 0-2,-3-4 1,-1 0-2,0-4 1,-4 0 1,0 0-2,0 0 1,1 0 1,-6 0 2,1-1-5,0 1 3,-4 4-2,0 0 2,0 0-1,-4 0 3,-1 0-2,5 0-5,0 4 4,0 1 4,4-1-7,4 0 4,0 0-2,4 4 2,0-4-1,-4 1 0,1-5 0,-1 0 1,4-5-1,-4 1 0,4 0 0,0 0 2,1 0-3,-1 4 1,4 0 0,-3 4 1,3 0-1,0 4 0,5 1 0,-1-1 1,1 0 0,-1-4-2,1 1 2,-5-5-1,1 0 0,3-5 0,1 1 0,3 0 1,1 0-1,0 4 1,-1 0-1,-3 4 1,3 0-2,5 5 1,8-1 1,-8-4-1,4 0 0,0-4 1,-4-4-1,4 0 1,-1 0-2,1 0 2,0 4-1,-12 0 1,3 0 8,5 4-17,4 0 7,0 0 2,-4 0-1,0 0 1,-5-4-2,1 0 1,4 0 1,-9 0-2,5 0 2,0 0-1,-1 0 1,1 4-1,-9 1 1,9-1-2,0 0 2,3 0-1,1 0 0,-4 0 1,-1 0-2,1 0 2,0 1-1,3 3 1,5 0-1,4 0 0,-8 1 0,-8-5 1,-5 0-2</inkml:trace>
    </iact:actionData>
  </iact:action>
  <iact:action type="add" startTime="38744">
    <iact:property name="dataType"/>
    <iact:actionData xml:id="d3">
      <inkml:trace xmlns:inkml="http://www.w3.org/2003/InkML" xml:id="stk3" contextRef="#ctx0" brushRef="#br0">10403 8897 0,'0'0'2,"0"0"1,-45-12 5,16 3 1,-12-3 0,-13 0 0,-4-5 1,-8-4 0,4 1-2,-5-1 2,-3 0 1,-17-4-2,-4 0 1,0 5-1,8-1 0,13 0 1,8 5-1,17-1 2,7 5-3,9-5 1,5-3 0,3-5 0,8-8 1,1-17-1,12-12 0,0-9 0,8-7 2,17-1-2,12 5 0,21-1 0,8 5 0,5 8 1,-1 12-1,0 13-1,9-1 2,16 5 1,13-4-3,-5 4 1,-20 8 1,-17 8-2,-12 13 2,-4 13 0,8 15-1,4 14 0,0 15 1,-9 5-2,-3 5 2,-13-1-1,-12 4 0,-17 0 0,-16 5 0,-17 3 1,-24 1-1,-30 3 1,-24-3-1,-13-13 0,0-17 0,4-7 0,13-13 1,8-13 0,4-8 4,13-16-11,-1-26 6,5-40 1</inkml:trace>
    </iact:actionData>
  </iact:action>
  <iact:action type="add" startTime="41211">
    <iact:property name="dataType"/>
    <iact:actionData xml:id="d4">
      <inkml:trace xmlns:inkml="http://www.w3.org/2003/InkML" xml:id="stk4" contextRef="#ctx0" brushRef="#br0">3684 3088 0,'0'0'5,"0"0"5,0 0-2,0 0 2,0 0-1,0 0 1,0 0-1,0 0 0,0 0 0,50 0 0,-25-8 2,33 0-4,33-1 3,49 1 0,43-8 1,36 16-3,4-9 3,21 1-2,-12 8 0,-13 0-1,-12 0 2,4 8-1,13 9 1,3-9-1,26 0 0,3 9 0,25-9 1,21 9-1,-8-9 0,25 17 1,-5 8-2,9-8 2</inkml:trace>
    </iact:actionData>
  </iact:action>
  <iact:action type="add" startTime="52700">
    <iact:property name="dataType"/>
    <iact:actionData xml:id="d5">
      <inkml:trace xmlns:inkml="http://www.w3.org/2003/InkML" xml:id="stk5" contextRef="#ctx0" brushRef="#br0">8513 11555 0,'0'0'1,"0"0"0,0 0 8,0 0 1,0 0-1,45-8 1,-20 0-1,-4 3 0,-1 1 1,-3 0-1,-5 0 1,1 0-2,-5 4 2,0 0 0,1 0-2,-5 0 2,0 0-1,0 0 1,0 0-2,0 0 2,5 0-1,-9 0 1,4 0 2,0 0-6,0 0 4,0 0-2,0 0 2,0 0-1,1 0 1,-1 0-2,0 0 2,0 0 0,4-4-2,5 0 2,-1-1 4,5 1-8,7 0 2,1-4 1,8 0 1,0 3-1,5 1 2,-1 0-3,0 0 1,0 0 1,5 0-1,-1 0 1,0-5-1,5 1 1,0 0-1,-1-1 0,1 1-1,-5 0 1,-4 0 1,0 4-1,1-1 1,-5 1-2,-4 4 2,4 0-1,-4 0 1,4 4-1,4 1 0,4-1 0,1 0 0,-5 0 2,0-4-3,1 0 2,-1 0-1,0 0 1,4-4-2,5 0 2,-1 4-2,1 0 2,-1 0-1,9 4 0,8 0 1,13 0 0,-1 0-2,1-4 1,-5-4 1,-4 0 0,-4 0-2,-12 0 2,-5 0-1,-20-1 1,0 1-1,-4 4 0,-5 0 2,-3 0-4,-1 0 3,-4 0-2,1 0 3,-5 0-2,0 0-1,0 0 2,0 0-2,0 0 3,-4 0-3,0 0 3,0 0-4,0 0 4,0 0-3,0 0 1,-91 9 2,38-5 4,-5 0-11,-9 0 4,1 0 2,-4 0 0,-5 4-2,-3 1 1,-1-1 0,5 4 2,8-3-3,8-1 2,4-4-2,0 0 3,0 0-3,0 1 2,5-1-1,-1 0 2,-4 0-4,1 0 3,-5 0-1,0 0 1,0-4-2,0 0 2,0 0-1,0 0 1,0 0 3,0 0-6,0 5 0,0-1 3,0 0-2,5-4 2,-1 0-1,8 0 1,5 0-1,8 0 0,4 0 0,4 0 0,4 0 0,5-4 1,8 0 10</inkml:trace>
    </iact:actionData>
  </iact:action>
  <iact:action type="add" startTime="63848">
    <iact:property name="dataType"/>
    <iact:actionData xml:id="d6">
      <inkml:trace xmlns:inkml="http://www.w3.org/2003/InkML" xml:id="stk6" contextRef="#ctx0" brushRef="#br0">4346 11729 0,'0'0'1,"0"0"1,0 0 7,0 0 1,0 0 1,0 0-4,0 0 3,0 0-1,0 0 0,0 0 1,0 0-1,0 0 0,0 0 0,0 0 1,0 0-1,67 17 0,-30-5 0,0 5 1,13-1-1,-9-3 0,0-1 1,5 0-1,4-3 0,-1-1 1,9 0 0,4 1-2,0-1 1,4 0 2,-3 0-4,-6 1 4,-7-5-3,-4 0 2,-5 0-1,0 0 0,-3 0 1,-1 0-1,8 1 0,-3-1 0,7 0 1,5-4-1,4 0 0,8-4 1,0 0-1,1-1 0,-9 1 0,-9 0 1,-7 0-1,-1 4 1,-4 0-1,-4 0 1,13 0 0,4 4-2,7-4 2,5 0-1,5 0 1,3 0-1,-8 0-1,-4 0 1,-8-4 1,-9 4-1,-4 0 1,-4 0-2,5 0 3,3 0-3,13-8 2</inkml:trace>
    </iact:actionData>
  </iact:action>
  <iact:action type="add" startTime="78290">
    <iact:property name="dataType"/>
    <iact:actionData xml:id="d7">
      <inkml:trace xmlns:inkml="http://www.w3.org/2003/InkML" xml:id="stk7" contextRef="#ctx0" brushRef="#br0">6916 12491 0,'0'0'1,"0"0"1,0 0 9,0 0-3,0 0 1,0 0 0,0 0 1,0 0 1,0 0-4,0 0 3,0 0-1,0 0 0,0 0 0,0 0 2,0 0-3,20-42 2,-15 38-1,3 4 0,4 0 1,5 0-1,3 0 1,9 0 4,4 4-9,17 1 3,0 3 1,8 0 1,-5 0 0,1-3-2,-4-1 4,0-4-5,-1-4 4,5-1-2,0 1 0,0 4-1,-5 0 1,5 0 9,-8 0-15,3 0 4,1 0 3,-5 0-1,1 0 1,-1 0 0,-12 0-2,1-4 2,-1 0-2,0 0 2,0 0-1,4 0 0,4-5 1,-7 1-1,7 0 1,0 4-1,1-1 1,-5 1-2,0 4 1,-4 0 1,4 0-1,1 0 1,-1 4-2,-4 1 3,0-1-3,0 0 2,0-4-2,-4 0 2,0 0-1,0 0 0,-8 0 3,4 0-3,0 0-1,4-4 0,-5 0 2,1-1-1,0 1 0,0 0 1,0 4-2,-1 0 2,1-4 9,-4 4-19,0 0 10,-9 0-2,0 0 0,1 0 3,-9 0-1</inkml:trace>
    </iact:actionData>
  </iact:action>
  <iact:action type="add" startTime="85136">
    <iact:property name="dataType"/>
    <iact:actionData xml:id="d8">
      <inkml:trace xmlns:inkml="http://www.w3.org/2003/InkML" xml:id="stk8" contextRef="#ctx0" brushRef="#br0">10635 4264 0,'0'0'1,"0"0"3,0 0 4,0 0 2,0 0 0,0 0-2,0 0 2,0 0-1,0 0 0,0 0 1,0 0-2,0 0 2,17 41-2,-13-41 3,0 9-3,4-1 2,1 0-1,3 1 1,4 7 0,1-8-2,4 9 2,-1-9-1,1 9 1,4-13-1,4 4 0,0 1 1,0-5-2,4 0 2,-4 0-1,0-4 1,0 0 3,4-4-5,4 0-1,0 4 3,9 0-2,-5 0 2,13 4-1,-4 0 1,3 4-1,1 1 0,-4-5 0,0-4 1,-1 0-1,-3-4 0,3-1 0,-3-3 1,-1 0 0,1 0-2,-1-1 2,1 5-1,-1 0 0,-3 4 1,3 0-1,1 0 0,3 0 1,5 0-1,0 0-1,0-4 3,0 4-3,-5-8 1,1-1 2,-5 1-3,1 0 1,-1-1 1,1 9-1,-5 0 1,5 0-1,-1 0 0,1 9 0,8-9 0,-9 0 0,5 0 1,-5-9-1,1 9 1,-5-8-1,-4 8 0,-3-8 1,-1 8-2,-4-8 2,0 8-1,0 0 0,-5 0 0,1 0 1,-4 0-2,-5 0 3,5 0 3,-13 0-10,-4-9 4</inkml:trace>
    </iact:actionData>
  </iact:action>
  <iact:action type="add" startTime="87049">
    <iact:property name="dataType"/>
    <iact:actionData xml:id="d9">
      <inkml:trace xmlns:inkml="http://www.w3.org/2003/InkML" xml:id="stk9" contextRef="#ctx0" brushRef="#br0">7197 4330 0,'0'0'6,"0"0"4,0 0-1,0 0 1,0 0-1,0 0 0,0 0 0,0 0 0,0 0 1,0 0-1,0 0 1,46 17 0,-38-17-2,4 0 2,1 0-1,3 0 0,1 0 1,3 0-1,5 0 1,-8 0-1,8 0 0,4 0 0,-9 0 1,5 0 4,0 0-9,0 0 4,0 0 0,-1 0 0,1 0 0,0 0 2,4 8-1,0-8-1,4 8-1,8 1 3,1 7-2,7-7-1,1-1 2,0 0-1,-5 0 0,-3-3 1,-1-1-1,-8-4 1,0 0 0,0 0-2,0 0 1,5 0 0,-1 0 1,0 0-1,4 4 0,1 0 1,-9 0-1,0 4 0,0-3 0,-4 3 1,-4 0-2,4-4 2,-8 0 0,-1 5-1,1-5-1,-4 0 2,-5 0-1,-4 0 1,0 0-1,1 0 0,-5-4 2</inkml:trace>
    </iact:actionData>
  </iact:action>
  <iact:action type="add" startTime="88761">
    <iact:property name="dataType"/>
    <iact:actionData xml:id="d10">
      <inkml:trace xmlns:inkml="http://www.w3.org/2003/InkML" xml:id="stk10" contextRef="#ctx0" brushRef="#br0">9216 4314 0,'0'0'7,"0"0"10,0 0-16,0 0 8,0 0 1,0 0-1,0 0 1,0 0-2,0 0 2,0 0-1,0 0 1,0 0-2,0 0 2,0 0-1,0 0 1,0 0-1,46 8 0,-34 0 1,9-8-2,3 9 3,10-9-2,3 0 0,0 0 0,4 0 2,1 0-3,-1-9 6,-4 9-8,-3 0 2,-6 0 1,1 0 3,0 0-3,-4 0-2,0 0 3,-4 0 0,-1 0-1,1 0 0,0 0 0,-1 0 2,5 0-3,0 9 3,8-9-3,0 0 0,9 0 2,3 0 0,5-9-2,-1 9 3,-3-8-3,-5 0 2,-3 8-1,-9-9 1,0 9-2,-5-8 2,5 8 0,-8 0-2,4 0 3,0 0-4,-9 0 4,5 0-3,0 0 1,-5 0 0,1 0 1,-5 0 0,1-8-2,-1-25 1</inkml:trace>
    </iact:actionData>
  </iact:action>
  <iact:action type="add" startTime="105938">
    <iact:property name="dataType"/>
    <iact:actionData xml:id="d11">
      <inkml:trace xmlns:inkml="http://www.w3.org/2003/InkML" xml:id="stk11" contextRef="#ctx0" brushRef="#br0">13974 13629 0,'0'0'8,"0"0"-1,0 0 3,0 0 0,0 0-1,0 0-1,0 0 2,0 0-1,0 0 1,0 0 1,0 0-4,0 0 3,0 0-1,0 0 0,0 0 0,0 0 1,46 13-2,-26-9 2,1 0-2,4 0 3,0 0-3,8 1 3,-4-1-3,12 4 2,-4 0-1,9 1 0,-1-1 2,5 0-4,-5-4 5,1 0 11,-1-4-23,5 0 2,4 0 8,0 0-1,4 0 0,-1 4 1,1 5-2,-4 3 2,-4-4 0,-5 1-1,1-1 1,-17 0 0,0-4-1,-4 1 1,-1-1-3,-7 0 2,0-4 1,-5 0 0,-4 0-2,0 0 2,1 0 0,-1 0-1,-4 0 0,0 0 0,0 0 0,1 0 2,-1 0-3,0 0 1,0 0 1,0 0-2,-4 0 1,0 0 1,0 0 0,0 0-1,0 0 0,0 0 1,-87-25-1,13 8 0,-21 1 1,-9 3-1,1 5 0,-13 0 0,21 0 0,0-1 0,20 5 1,13 0-1,8 0 0,9 0 1,12 0 3,12 4-7,-4 0 3,9 0 0,3 0 1,5 0-2,0 0 2,8 0-1,-9 0 0,5 0-1,0 0 2,4 0-1,0 0 0,0 0 1,0 0 0,95 0 0,-12-4 0,33-1-2,16 1 1,1 0 2,-1-4-2,-20 0 0,-13-1-1,-20 5 4,-13 4-4,-21 0 1,-12 0 0,-8 0 0,-4 0 0,-5 0 1,5-8 0,4-21-2</inkml:trace>
    </iact:actionData>
  </iact:action>
  <iact:action type="add" startTime="109436">
    <iact:property name="dataType"/>
    <iact:actionData xml:id="d12">
      <inkml:trace xmlns:inkml="http://www.w3.org/2003/InkML" xml:id="stk12" contextRef="#ctx0" brushRef="#br0">4164 13062 0,'0'0'3,"0"0"-3,0 0 19,0 0-16,0 0 3,0 0 3,0 0 0,0 0 0,0 0 1,0 0-1,0 0 1,0 0-1,0 0 0,0 0 1,0 0-1,0 0 0,0 0 0,0 0 1,0 0-1,0 0 1,0 0-1,42 0 0,-17 0 1,-1-4-1,1 4 0,8 0-1,0 0 3,9 0-2,-1 0 1,1 0-2,7 0 1,1-4 1,-9 4 2,1-4-1,-9 0-5,0-1 4,-4 1-2,-4 0 1,-1 0 1,1 0 0,4 0-2,0 4 2,0 0-1,8 0 1,5 0-2,3 4 10,1 0-15,3 4 5,1 1 1,-4-1 0,-1-4 0,-4 0 1,-3-4-1,-5 0 1,0-4-1,-4 0-1,0 4 2,0 0-1,4 4 0,4 0 1,4 4-1,5 1 0,8-1 1,-1 0-1,5-4 0,9-8 1,7-16-2</inkml:trace>
    </iact:actionData>
  </iact:action>
  <iact:action type="add" startTime="113668">
    <iact:property name="dataType"/>
    <iact:actionData xml:id="d13">
      <inkml:trace xmlns:inkml="http://www.w3.org/2003/InkML" xml:id="stk13" contextRef="#ctx0" brushRef="#br0">6816 13369 0,'0'0'3,"0"0"-3,0 0 9,0 0 5,-41 24-9,37-19 7,0-1-6,0 0 5,4 0-2,0 0 0,0-4 0,0 0 1,0 0-2,0 0 2,0 0-1,0 0 1,0 0-2,0 0 2,0 0-2,0 0 2,0 0 0,0 0-1,99 25 1,-70-21-1,4 0 0,0 0 0,4-4 1,9 0-1,-5 0-1,13-4 2,0 0-1,-5 0 1,1 0 0,-9 4-1,-7 0 0,-1 0 0,0 4 1,4 0 0,4 0-1,5 5-1,3-5 2,1 0-1,-4-4 0,3 0 1,-3-4-2,-1 0 2,1-1 0,3 1-1,1 0 0,-4 0 0,-5 4 0,5 0 1,-1 0 0,1 0-2,-1 0 1,5 0 0,3-4 1,1 0-1,0 0 0,0-1 1,-5 1-2,1 0 2,-4 0 0,-5 4-1,-8 0 1,-4 0-2,-4 0 2,-4 0 0,-1 0-2,1 0 2,0 4-1,3 0 0,1 0-1,4 5 2,0-1 0,4 0-1,5 1 0,-1-1 1,0-4-1,4 0 0,1 0 0,3-4 0,1 0 1,8-4-1,-5 0 0,1 4 0,-5 0 1,1 0-1,-1 4 0,1 0 1,4 0-1,-9 1 1,0-1-1,-3 0 0,-5-4 1,-4 0-2,-5 0 1,5-4 0,4-9 2,17-12-4</inkml:trace>
    </iact:actionData>
  </iact:action>
  <iact:action type="add" startTime="115109">
    <iact:property name="dataType"/>
    <iact:actionData xml:id="d14">
      <inkml:trace xmlns:inkml="http://www.w3.org/2003/InkML" xml:id="stk14" contextRef="#ctx0" brushRef="#br0">10577 13327 0,'0'0'6,"0"0"3,0 0 1,0 0-1,0 0 1,0 0-1,0 0 0,9 42 0,-1-34 1,4-4-1,1 0 0,3 0 0,5-4 1,8 0-1,4 0 2,8 0-3,5 0 6,-5-4-7,1 0 0,-5 0 3,-4 0-1,-4 4 0,0 0 0,0 0 4,0 0-4,8 4 2,4 0-1,5 0-5,3 0 4,5-4 1,0 0-2,-4 0 2,-1 0-1,-7 0 0,-1 4 3,-4 1-5,-4-1 3,1 0-1,-1 0 1,4 4 9,4 5-19,5-1 9,3 1-1,1-1 1,-4-4 2,-1-4-3,1 1 1,-1-5 0,-4 0 1,5-5-1,-1 1 1,1 0-2,-5 0 2,-3 4-1,-1 0 1,0 0-2,0 4 2,5 0-1,7 5 0,1-5 0,0 0 1,-5-4-1,1 0 0,-1-4 1,1-5-1,-1 1 0,-8 0 10,-3 0-18,-6 3 7,-3 1 1,0 0 1,-4 0-1,4 0 1,-9 4-2,1 0 2,3 0-1,1 0 0,0 0 0,-1 4 0,5 0 1,0 0-2,4 0 2,0 1-1,4 3 1,4 0-1,1-4 0,-1 0 0,-4-4 1,0 0-1,-4 0 0,0-4 1,-4 0-1,0 0 7,-1 0-12,-3 0 5,0 0-1,0-1 1,-9 1 1,0 4-1,1 0-1,-5 0 3,0 0-1,-4-4-2,1 0 1</inkml:trace>
    </iact:actionData>
  </iact:action>
  <iact:action type="add" startTime="130258">
    <iact:property name="dataType"/>
    <iact:actionData xml:id="d15">
      <inkml:trace xmlns:inkml="http://www.w3.org/2003/InkML" xml:id="stk15" contextRef="#ctx0" brushRef="#br0">11227 11866 0,'0'0'1,"0"0"2,0 0 8,0 0-4,0 0 3,0 0-1,0 0 0,0 0 0,0 0 1,0 0-1,0 0 0,0 0 1,0 0-1,0 0 0,0 0 0,0 0 0,0 0 1,0 0-1,0 0 1,0 0-1,0 0 1,0 0-2,0 0 2,0 0-1,0 0 1,0 0-2,0 0 3,0 0-3,0 0 2,0 0-2,0 41 2,0 5-1,-4 16 1,0 8-1,-5 9 0,1-1 1,4-3 1,4-9-1,0-12 0,0-4-2,0-9 2,0-12-1,0-4 1,0-9-2,0 1 0,0-5 0,0-3 1,0-1 1,0 0-1,0-4 1,0 1-2,0-5 2,0 0-1,0 0 1,0 0-2,-46-38 3,-3 5-3,-18-8 2,-3 4-1,12 3 1,13 14-1,16 3-1,8 5 2,9 3 0,3 5-1,5 4 0,4 0-1,0 0 3,4 0-3,1 0 3,-5 0-4,0 0 4,0 0-3,57 50 2,-32-9-1,4 5 1,0 4 0,0-1-2,-4-7 2,-4-9-1,-1-4 0,-3-8 0,-5-5 2,-3-4-3,-1-3 1,-4-1 0,0-4 1,0 0-1,5 0 5,-9 1-9,4-1 5,0-4-2,0 0 2,0-4-1,4-5-1,17-24 2,21-37-1,28-50 0,42-54 0,25-29 1</inkml:trace>
    </iact:actionData>
  </iact:action>
  <iact:action type="add" startTime="132410">
    <iact:property name="dataType"/>
    <iact:actionData xml:id="d16">
      <inkml:trace xmlns:inkml="http://www.w3.org/2003/InkML" xml:id="stk16" contextRef="#ctx0" brushRef="#br0">7702 12031 0,'0'0'7,"0"0"3,0 0-2,0 0 2,0 0-1,0 0 1,0 0-1,-33 71 0,29-22 0,-1 13 0,5 5 1,0 3-1,0 9 0,0-1 2,5 1 0,-1-9-2,0-7 1,0-14 0,0-12-2,-4-8 2,0-8-2,0-4 2,0-9-3,-4-4 1,0-4 3,4 0-3,0 0 2,-50-33 3,17 12-7,0 5 2,4 3 3,4 5-3,9 0 1,3 4 1,5 0-1,4 4 0,4 0 1,0 4-1,0-4 0,0 0 3,45 58-5,-12-21 2,1-4 1,-1 0-1,0-8 0,-4-4 0,0-5 0,-5-3 2,1-9-3,25-21 2,33-45-1,57-95-1,26-125 2</inkml:trace>
    </iact:actionData>
  </iact:action>
  <iact:action type="add" startTime="141777">
    <iact:property name="dataType"/>
    <iact:actionData xml:id="d17">
      <inkml:trace xmlns:inkml="http://www.w3.org/2003/InkML" xml:id="stk17" contextRef="#ctx0" brushRef="#br0">16378 5307 0,'0'0'2,"0"0"0,0 0 7,0 0 1,0 0-1,0 0 2,54 9-3,-30-9 1,-3 0 1,0 0-1,-5 0 0,1 0 0,-1 0 1,1 0-1,4 0 0,3 0 0,5 4 2,9 0-3,7 0 2,9 0-1,4 0 2,0-4-4,0 5 4,-4-1-2,-5 0 0,-3 0 1,-1 4-1,1 1 0,-5-1 0,0 0 0,-3-4 0,-1 0 0,4 1 1,9 3-1,4 0 0,4 0 1,4 5-1,-4-5 0,4 4 0,0-3 0,-4-1 1,-5-4-1,1 0 0,0-4 0,4 4 1,4-4-1,13 5 1,7-1-1,5-4 0,-8 0 1,-9 0-2,-8-4 3,-8-1-2,-13 1 0,1 4 1,-5 0-2,0 0 2,-12 0-2,4 0 1,-8 0 1,-5-4 0,1 0 1</inkml:trace>
    </iact:actionData>
  </iact:action>
  <iact:action type="add" startTime="143512">
    <iact:property name="dataType"/>
    <iact:actionData xml:id="d18">
      <inkml:trace xmlns:inkml="http://www.w3.org/2003/InkML" xml:id="stk18" contextRef="#ctx0" brushRef="#br0">7180 4885 0,'0'0'7,"0"0"10,0 0-16,0 0 12,0 0-7,0 0 4,0 0 0,0 0-1,0 0 0,0 0-1,46 0 3,-25 0-3,16 0 2,8 4-2,22 13 3,15 8-2,18 4 0,20 0 1,0-9-1,-9-11 1,-11-5-1,-18-4 0,-15 4 0,-14 4 1</inkml:trace>
    </iact:actionData>
  </iact:action>
  <iact:action type="add" startTime="144198">
    <iact:property name="dataType"/>
    <iact:actionData xml:id="d19">
      <inkml:trace xmlns:inkml="http://www.w3.org/2003/InkML" xml:id="stk19" contextRef="#ctx0" brushRef="#br0">8422 5299 0,'0'0'5,"0"0"5,0 0-1,0 0 0,0 0 1,0 0 0,0 0-2,0 0 5,0 0-6,0 0 1,0 0 2,-17-41-1,17 37 0,13-5 0,3 5 0,13 0 1,12 4-1,9 0 0,8-4 1,12 0-1,5-9 1,3 1 0,1-5 0,0 5 3,-5 8-6,-4 4 3,5 4-1,-5 0 0,-4-4 2,-4 0-4,-8 0 4,-8-4-3,-5 0 4,1 0-6,-1 0 4,-4-1-1,-4 1 1,0 4-1,0 0 0,-4 0 4,0 0-11,-4 4 7,0 1 0</inkml:trace>
    </iact:actionData>
  </iact:action>
  <iact:action type="add" startTime="146047">
    <iact:property name="dataType"/>
    <iact:actionData xml:id="d20">
      <inkml:trace xmlns:inkml="http://www.w3.org/2003/InkML" xml:id="stk20" contextRef="#ctx0" brushRef="#br0">10817 5328 0,'0'0'5,"0"0"4,0 0 0,0 0 2,0 0-3,0 0 1,0 0 1,0 0-1,42-12 1,-34 8-2,0-1 2,5 1-1,3 0 1,9 0-1,8-4 0,17-5 0,12 1 0,12-1 1,5 5 1,4 4-1,-1 0-1,5 0 1,0-5-2,0-3 4,4 0-4,0 3 2,-4 9-3,-9 5 2,1 3 1,-21-4-1,-8 0 0,-9 0 0,-12 0 3,-4 0-4</inkml:trace>
    </iact:actionData>
  </iact:action>
  <iact:action type="add" startTime="146962">
    <iact:property name="dataType"/>
    <iact:actionData xml:id="d21">
      <inkml:trace xmlns:inkml="http://www.w3.org/2003/InkML" xml:id="stk21" contextRef="#ctx0" brushRef="#br0">12737 5237 0,'0'0'5,"0"0"4,0 0 1,0 0-1,-12-50 1,7 42-1,1 0 1,0 0-1,0 3 0,0 1 0,4 0 2,0 0-4,0 0 3,0 0-1,4 0 0,0-1 1,9-3-1,3 4 1,13-4-1,17-1 0,20 1 0,8-4 0,5-1 2,-5 1-4,-3 4 5,-1-1-3,4 1 3,5 0-5,8-1 4,4-3 0,-4 0-2,-9-1-3,-15 9 3,-10 4 9,-3 0-11,-5 4-3,1 0 5,-5 0 0,-8-4 0,-4 0 0,-4 0 0,-8-4 1,-1-4-2,-3-13 0</inkml:trace>
    </iact:actionData>
  </iact:action>
  <iact:action type="add" startTime="147729">
    <iact:property name="dataType"/>
    <iact:actionData xml:id="d22">
      <inkml:trace xmlns:inkml="http://www.w3.org/2003/InkML" xml:id="stk22" contextRef="#ctx0" brushRef="#br0">14752 5204 0,'0'0'7,"0"0"2,0 0 0,0 0 1,0 0-1,0 0 0,0 0 1,0 0-2,0 0 2,0 0-1,0 0 0,0 0 1,0 0-1,21-41 1,24 32-1,17 1 0,29-4 1,21-5-1,20 0 1,9-3-1,0 3 0,-5-4-1,-12 5 2,-16-1-1,-21 5 1,-13 8 3,-16 0-7,-12 4 2,-9-5 2,-12-3-1,-5-8 0</inkml:trace>
    </iact:actionData>
  </iact:action>
  <iact:action type="add" startTime="151434">
    <iact:property name="dataType"/>
    <iact:actionData xml:id="d23">
      <inkml:trace xmlns:inkml="http://www.w3.org/2003/InkML" xml:id="stk23" contextRef="#ctx0" brushRef="#br0">8451 12404 0,'0'0'1,"0"0"2,0 0 6,0 0 1,0 0-1,0 0 1,0 0-1,-62 29 0,8-29 0,-37 0 0,-21 4 0,0 8 1,-3 5 0,19 0-2,-3-5 3,0 0-3,4-7 2,4-5-1,4-5 1,8-3-2,5-4 3,7-5-3,5 1 2,4-1-1,9 0 2,-1 1-3,9-1 1,8 1 1,8-1 0,8-3 5,9-1-10,8-4 2,0 25 2,21-91 0,8 25 2,8-9-2,4 1-1,5 3 2,-1 13-1,5 9 0,4 11 0,8 9 1,4 4-1,4 5 9,5-1-15,-1-4 4,-3 5 2,-1 3 0,-4 5 1,-4 3-1,4 9 0,1 0 0,3 0 1,4 0-1,5-4 1,-5 0-1,-3-4 1,-9 4 4,-4-1-8,-13 5 1,-3 0 2,7 9 1,5 3-1,12 9 0,5 8 0,3 4 0,-8 0 0,-8 0 0,-4 0 1,-4 0-1,-5 5 0,-3-1 1,-5 4-1,-8-3 0,-4-5 1,-9-4-1,1-4 0,-13-1 0,0-3 0,0 0 1,-4-5-1,0 1 0,0 4 0,-4-1 1,-4 1-1,-5 8 1,-7 0-1,-9-4 0</inkml:trace>
    </iact:actionData>
  </iact:action>
  <iact:action type="add" startTime="153004">
    <iact:property name="dataType"/>
    <iact:actionData xml:id="d24">
      <inkml:trace xmlns:inkml="http://www.w3.org/2003/InkML" xml:id="stk24" contextRef="#ctx0" brushRef="#br0">7739 4504 0,'0'0'7,"0"0"2,0 0 0,0 0 1,0 0-1,0 0 1,-50-54-1,30 34 1,-9-13 0,-9-9-2,1-8 2,-4 1-1,-5-17 0,1 8 1,-1-9 4,5 9-6,8 0 2,12 17-2,13-9 0,0 9 3,16-9-2,13-8 0,12-16-1,8-1 4,5 1-4,-9-1 2,8 17 0,5 0-2,4 9 8,8 7-15,4 17 6,4 9 2,1-1 2,3 9-3,-8 0 2,-4-1-2,-4 1 2,-4 0-1,-8 8 1,3 8-1,5 0 0,8 1 1,-4 7-1,8 9 1,0 0-2,-3 0 1,-10 0 1,-7-1-1,-5-7 3,-4 8-6,-3 8 3,-6-8 0,1 8 1,-4 8-1,0-8 0,-4 1 1,-1-1-1,1 0 0,0 0 0,0 0 0,-5 8 1,5 1 0,-5-1-1,1 9 0,-5 0 0,1-1 0,-5-7 1,-4-9 0,0 0-2,0 0 2,-4-8-1,0-9 0,0 1 0,-4 0 0,0-1 1,-4 1 0,-9 16-2,-12 0 3,-20 8-3,-26 9 2,-20-9-1,-8-7 0,-5-5 0,9 0 0,12-5 0,12-3 1,17-9-2</inkml:trace>
    </iact:actionData>
  </iact:action>
  <iact:action type="add" startTime="155963">
    <iact:property name="dataType"/>
    <iact:actionData xml:id="d25">
      <inkml:trace xmlns:inkml="http://www.w3.org/2003/InkML" xml:id="stk25" contextRef="#ctx0" brushRef="#br0">14214 13389 0,'0'0'5,"0"0"4,0 0 3,-46 13-4,30-13 1,-1-4 0,-3-5 1,3-7-2,1-9 2,7-12-1,-7-17 1,7-17-1,5-24 0,4-25 2,4-17 1,5 1-5,-1 24 6,0 25-6,-4 29 1,1 17 2,3 8-1,8 4 0,13-4 1,25-9 0,29-3-2,24 3 1,13 13 1,0 13-1,0 3 0,-12 9 0,-5 12 1,5 13-1,0 20 3,-1 30-8,-3 32 8,-13 17-5,-25-8 3,-21-25-1,-20-29 0,-12-16 0,-13-9 2,-13 4 2,-20 13-9,-37 24 11,-46 13-11,-33-12 6,-12-17-2,-1-21 2,5-25-1,8-12 0,-4-12 1,8-13-2,13-16 2,20-30 0,25-49-2</inkml:trace>
    </iact:actionData>
  </iact:action>
  <iact:action type="add" startTime="157219">
    <iact:property name="dataType"/>
    <iact:actionData xml:id="d26">
      <inkml:trace xmlns:inkml="http://www.w3.org/2003/InkML" xml:id="stk26" contextRef="#ctx0" brushRef="#br0">8922 13215 0,'0'0'9,"0"0"-1,0 0 2,0 0-2,0 0 1,0 0 1,0 0-1,0 0 0,0 0 0,0 0 0,0 0 1,0 0 0,0 0-1,0 0 1,0 0-1,0 0 0,0 0 0,0 0 0,0 0 0,0 0 1,0 0-1,0 0 0,54-24 1,4 32-2,12 0 2,5 0 3,-1-3-7,-8-1 3,-12-4 3,-4 4-4,-9-4 0,-3 4 1,-10 0 2,1 0-3,-8-4 2,0 0-2,-5 0 2,-3 0-1,-5 0 1,0 0-2,-4 0 2,1 0-1,-5 0 1,0 0-2,0 0 2,0 0-1,-96 13 1,14 3-1,-9 1 0,8-1 2,17-3-3,12-1 1,13-4 1,12 1-1,8-5 0,4 0 1,5 0-1,4 0 0,-1-4 0,5 0 0,4 0 0,0 0 1,0 0-2,0 0 2,112 4-1,-21-8 1,0-4 0,-8 0 4,-13 4-7,-12-1-1,-8 5 3,-9 0 1,0 0-1,-7 0 0,-1 0 0,-4 0 1,-9 0-2,-3 0 2,-5 0-2,-3 0 3,-5 0 2,-4 0-8,0 0 4,0 0 1,0 0-1,-87-24 1,21 15-2,-17 1 2,-8 0-1,12 4 1,13 4-1,12 0 1,17 0-2,8 0 1,8 0 4,9 0-8,4 0 4,3 0 2,5 0-3,0 0 1,0 0 0,0 0 1,104 0-1,-34 0 1,9 0-2,-5 0 2,-12 0 3,-12-5-7,-13 1 3</inkml:trace>
    </iact:actionData>
  </iact:action>
  <iact:action type="add" startTime="168160">
    <iact:property name="dataType"/>
    <iact:actionData xml:id="d27">
      <inkml:trace xmlns:inkml="http://www.w3.org/2003/InkML" xml:id="stk27" contextRef="#ctx0" brushRef="#br0">7222 12532 0,'0'0'2,"0"0"-1,-42-12 7,22-1 2,-9-11-1,0-5 0,0-5 0,0 1 1,4 0 0,4 4 0,5 0-2,3 0 2,13 4-1,0-8 0,21-16-1,29-30 4,20-12-4,9 0 1,8 16 0,-5 13 1,1 8 0,8 9-2,4 12 2,17 12-2,12 9 3,13 3-2,3 9 0,-3 4 1,4 5-2,-1 11 2,-7 5-1,-18 4 0,-11 8 0,-13 9 1,-12 8-2,-17-4 3,-21-5-3,-12-8 2,-17-4-1,-8-8 1,-4 0-1,-12 4-1,-17 17 3,-25 7-2,-45 14 0,-38 3 0,-28 0-1,-21-3 3,4-5-1,16-21-2,26-20 1,36-21 1</inkml:trace>
    </iact:actionData>
  </iact:action>
  <iact:action type="add" startTime="169394">
    <iact:property name="dataType"/>
    <iact:actionData xml:id="d28">
      <inkml:trace xmlns:inkml="http://www.w3.org/2003/InkML" xml:id="stk28" contextRef="#ctx0" brushRef="#br0">10031 4699 0,'0'0'7,"0"0"2,0 0 1,0 0-1,0 0 0,0 0 1,0 0-1,0 0 1,0 0-1,0 0 0,-58-33 1,29 8-1,-4 0 0,-4 4 0,-13 5 1,5 3-1,-9 1 0,0-1 2,0-3-2,9-1 2,3 1 0,1-5-3,4 0 1,4-3 0,0 3 0,4-4 1,4-8-1,-4 0 1,4 0-2,-4 0 3,4-1-4,-4-7 4,9-9-3,-5 9 2,8-9-1,5 9 0,4-1 0,8 1 0,4 8 2,4-9-4,4 9 4,9-8-4,4 8 4,12-9-1,13 1 0,12-9-1,8 1-1,-4 7 2,-4 17-2,-4 1 2,4 15-1,5 1 0,11 0 1,5 8-3,4-9 3,-8 9 1,-13 0-4,-4 9 3,-8-1 0,-5 9-2,-3 7 3,-5 10-2,-4-10 0,1 10 1,-5 7 0,4 0 6,0 9-14,-4 16 9,-4 9 0,-12-9-7,-9 0 5,-8-8 1,-4-8-2,-4-9 1,-5 9 1,-3-9-1,-5 9 1,-4-9 1,0 9 0,-4-8-6,0-1 5,0 0-1,-4-3 3,-4-5-1,-8-8-7,-13-5 6,-9-11 10,-7-9-20,-13-9 7,-12-7 3</inkml:trace>
    </iact:actionData>
  </iact:action>
  <iact:action type="add" startTime="175742">
    <iact:property name="dataType"/>
    <iact:actionData xml:id="d29">
      <inkml:trace xmlns:inkml="http://www.w3.org/2003/InkML" xml:id="stk29" contextRef="#ctx0" brushRef="#br0">14297 13476 0,'0'0'1,"0"0"3,0 0 5,0 0 3,0 0-7,0 0 5,0 0-1,0 0 1,0 0-1,0 0 0,0 0 0,0 0 1,41 4 1,-20-8-4,16 0 3,21 0-1,21-4 1,20-5-1,13-3 1,-1-5-2,-16 0 2,-16 5 0,-21 3-1,-13 1-1,-11 4 2,-5-1-1,-13 5 0,1 0 1,-5 0 0,-4 0-1,1 4 1,-5 0-2,-4 0 2,0 0-2,0 0 3,0 0-3,-129-21 2,22 13 0,-1-1-1,13 5 0,12 0 7,13 4-11,4 0 2,16 0 2,9 0 1,12 0 0,4 0-2,9 0 1,3 0 1,5 0-1,4 0 1,4-4-1,0 4-1,0 0 2,0 0-1,0 0 0,136-4 1,-32 4 0,20 0 4,8 0-10,-28 0 5,-18 0 1,-23 0-1,-18 0 0,-12 0 1,-8 0-2,-8 0 2,-5 0 7,-4 0-14,-4 0 5,-4 4 1,0-4-1,0 0 3,-144 29-2,7-8 0,-20 4 0,8-1 0,25 1 1,24-4-1,30-4 0,25-5 0,16-4 1,12-4-1,9 1 0,4-5 0,8 0 0,4 0 2,-8 0-4,91-9 4,13 9-2,36-4 0,22-4 1,-13-9-1,-25-3-1,-21-9 2,-8-13 0</inkml:trace>
    </iact:actionData>
  </iact:action>
  <iact:action type="add" startTime="177221">
    <iact:property name="dataType"/>
    <iact:actionData xml:id="d30">
      <inkml:trace xmlns:inkml="http://www.w3.org/2003/InkML" xml:id="stk30" contextRef="#ctx0" brushRef="#br0">13316 13385 0,'0'0'6,"0"0"3,0 0 0,0 0 1,-41 17-1,12-13 1,-29 4-1,-29 5 0,-16-1 0,-13 0 0,-8-3 1,-9-1 3,9-4-6,25 0 3,20-4 1,21-16-3,13-22 2,12-24 0,8-25-2,17-8 2,20-13-1,17-20 0,16-13 0,1 1 2,-9 20-3,-4 24 2,-4 18 1,4 11-5,0 18 5,5 11-2,11 5 2,22 4-4,20 0 4,20 9-3,14 7 1,-1 17-1,0 17 1,-4 16 2,-21 17-2,-20 25 2,-30 20-1,-28 9-2,-25 4 0,-25 16 1,-25 17 0,-29 16 1,-32-3 0,-10-26-1,-3-28 2,8-22-4,21-24 3,12-33-1,8-37-1,-8-59 1</inkml:trace>
    </iact:actionData>
  </iact:action>
  <iact:action type="add" startTime="182118">
    <iact:property name="dataType"/>
    <iact:actionData xml:id="d31">
      <inkml:trace xmlns:inkml="http://www.w3.org/2003/InkML" xml:id="stk31" contextRef="#ctx0" brushRef="#br0">7313 6024 0,'0'0'2,"0"0"-1,0 0 18,0 0-17,0 0 5,0 0 3,0 0-1,0 0 1,0 0-1,0 0 0,0 0 0,0 0 2,0 0-4,0 0 4,0 0-2,41-9 0,-37 9 0,1 0 0,-1 0 1,0 0-1,4 0 0,0 0 0,1 0 1,-1 0-1,0 0 0,5 0 0,-1 0 1,5-4 0,3 0-2,5 0 2,4 0-2,8 0 2,0 4-1,1 0 1,7 0-1,1 4 0,-1 0 3,1 0-5,-5-4 4,-4 4-2,-4 0 1,-4 1-2,-4-1 2,0 0-1,-4 0 0,-1 0 0,1 0 1,-4 0-1,-1 1 0,1-1 0,-1 0 2,-3-4-2,-1 0-1,1 0 1,3 0 1,-8 0-1,5 0 0,-1 0 2,-4 0-2,1 0 1,-1 0-1,-4 0-1,4 0 1,-8-4 1,9 0-2</inkml:trace>
    </iact:actionData>
  </iact:action>
  <iact:action type="add" startTime="184482">
    <iact:property name="dataType"/>
    <iact:actionData xml:id="d32">
      <inkml:trace xmlns:inkml="http://www.w3.org/2003/InkML" xml:id="stk32" contextRef="#ctx0" brushRef="#br0">8935 6090 0,'0'0'6,"0"0"3,0 0 0,0 0 1,-42 4-1,34-4 1,4 4-1,0-4-1,0 4 3,4-4-3,0 0 1,0 0 1,0 0-1,0 0 1,0 0-1,0 0 1,0 0-1,107-4 0,-53-4 0,16 0 0,-8-5 1,5 5-1,-5 0 1,-9 4-2,1-1 4,-4 1-4,0 0 8,-1 0-11,9 0 2,0 0 2,0 4 1,0 4 0,8 4-2,-4 0 3,-4 1-3,-4-1 1,-9 0 0,-7 1 1,-9-5-1,-9 0 0,-3-4 1,-9 0-2</inkml:trace>
    </iact:actionData>
  </iact:action>
  <iact:action type="add" startTime="185628">
    <iact:property name="dataType"/>
    <iact:actionData xml:id="d33">
      <inkml:trace xmlns:inkml="http://www.w3.org/2003/InkML" xml:id="stk33" contextRef="#ctx0" brushRef="#br0">10627 6061 0,'0'0'7,"0"0"2,0 0 0,0 0 1,0 0-1,0 0 0,58-17-1,-29 13 2,-9 0 0,5 0-1,0 4 1,-8 0-1,-1 0 1,1 0-2,3 0 2,-7 0-1,3 0 1,1 0-2,8 0 2,-5 4-1,9 0 0,9-4 1,3 0 0,9 0 1,3 0-1,1 0 0,0 0-1,-4 0 0,-1 0 0,-7 0 0,-1 4 1,-8 1-1,-8-5 2,-4 0-4,-5 0 3,-3 0-1,-5 0-2,0 0 2</inkml:trace>
    </iact:actionData>
  </iact:action>
  <iact:action type="add" startTime="207109">
    <iact:property name="dataType"/>
    <iact:actionData xml:id="d34">
      <inkml:trace xmlns:inkml="http://www.w3.org/2003/InkML" xml:id="stk34" contextRef="#ctx0" brushRef="#br0">9833 15277 0,'0'0'1,"0"0"3,0 0 3,-38 42 2,30-30 1,0 0-2,4 1 2,-1-5 0,1 0-1,4-3 0,0-1 0,0 0 1,0 0-1,0 0 0,4 4 1,9 1-1,16 3 0,20 1 0,26-1 4,12-8-7,0-4 3,-9 0 1,-7-4 2,-13 0-3,4-4-1,0-1 1,8-3 1,9-1-1,-1-3 0,1-1 0,-9 5 0,-16-1 1,-13 5 5,-12 0-11,-8 4 13,-4 0-16,-5 0 8,0-1 2,-3 1-4,-5 0 4,0-4-3,0 0 2,-4-9-2,0 17 3,-8-70-3,0 16 1,-5-12 0,1-17 2,-13-13-2,-8-3 1,-21 4-2,-4 12 2,4 17-1,13 12 0,4 8 0,8 9 1,4 4-1,0 0 1,0 4-2,0 4 2,1 0-1,-1 5 0,0-1 0,-4 4 1,0 1 1,-4 3-3,-4 1 1,-9 0 0,-8-5 0,-12 0 0,0 1 1,0-1-1,12 5 0,8 4 2,13-1 2,9 5-7,3 0 10,4 0-12,5 0 1,4 4 5,-1 0 2,1 0-5,0 0 2,0 4 0,-5 4 0,-3 9 1,-5 12 0,0 20-1,5 26 0,-1 24 0,5 9 0,-1 8 1,-3 0-1,7-4 0,5-1 1,8 1-1,1-4 0,-1-13 1,-4-16-1,0-17 0,4-8 1,4-9-2,5-3 1,3-9 0,1-21 1,-17-12-2</inkml:trace>
    </iact:actionData>
  </iact:action>
  <iact:action type="add" startTime="211678">
    <iact:property name="dataType"/>
    <iact:actionData xml:id="d35">
      <inkml:trace xmlns:inkml="http://www.w3.org/2003/InkML" xml:id="stk35" contextRef="#ctx0" brushRef="#br0">4197 13853 0,'0'0'1,"0"0"-1,0 0 7,0 0 1,0 0 2,0 0-1,0 0 1,50-12-2,-9 3 2,9-3-2,8-5 3,8 1-1,17-5-2,-4 0 1,7 5 1,5-1 1,13 1-2,12-1 0,12 5 1,-8 3-1,-17 1 0,-16 0 3,-8 4-5,4-5 2,20-7 0,17-21 2,12-34-3</inkml:trace>
    </iact:actionData>
  </iact:action>
  <iact:action type="add" startTime="217146">
    <iact:property name="dataType"/>
    <iact:actionData xml:id="d36">
      <inkml:trace xmlns:inkml="http://www.w3.org/2003/InkML" xml:id="stk36" contextRef="#ctx0" brushRef="#br0">9092 14035 0,'0'0'2,"0"0"2,0 0 3,0 0 3,0 0 0,0 0-2,0 0 1,0 0 1,0 0-1,0 0 0,0 0 1,0 0-1,0 0 0,0 0 0,0 0 1,0 0-1,0 0 1,0 0 0,21 42-1,-5-38-1,5 0 2,8 0-1,4 0 1,4 0-1,5 0 0,-1 1 0,4-5 1,-3 4-2,-1 0 1,1 0 4,-1 4-4,4 1 1,1 3 1,-1 0-4,1-3 3,-1-1 2,-7-4-5,-5 0 2,0-4 0,-12 0 0,-5 0 0,1 0-2,-1 0 2,-12 0 0,5 0 1,-5 0-2,0 0 3,0 0-2,0 0-1,0 0 3,0 0-3,1 0 2,-5 0-2,0 0 3,-5 0-3,1 0 1,-4 0 0,-4 0 1,12 0 0,0 0-2,-71-16 2,38 7 0,-4 1-1,-4 0-1,-1 0 3,-3 3-3,-1 1 1,1 0 2,-1 4-3,1 0 1,3 0 0,1 0 1,4 0-1,4 4 1,4-4-1,4 0 0,8 0 1,5 0-1,-1 0-1,5 0 2,4 0-1,-4 0 1,4 0-1,-1 0 0,1 0 2,4 0-4,0 0 2,0 0 1,0 0-1,0 0 0,0 0 1,0 0-1,100 4 1,-59-4 0,4 0-2,9 5 3,4 3-4,8 0 3,9 5-1,-5-5 1,-8-4-1,-8 0 0,-13-4 1,-7 0-1,-6 0 0,-7 0 0,-4 0 0,-5 0 0,1 0 0,-5 0 2,0 0-3,-4 0 3,0 0 2,1 0-9,-5 0 5,0 0 1,0 0-1,0 0 0,0 0 2,0 0-2,-129-12 0,59 3-1,-9 1 2,1 8 0,-1 4 0,5 0 2,7 5-8,9-5 7,13 0-3,8 0 2,8 0 0,8-4-3,5 0 4,3 0-3,1 0 2,3 0-1,1 0 1,4 0 0,0 0-1,0 0-1,0 0 2,4 0-1,0 0 1,0 0-2,0 0 2,0 0 0,0 0-1,115-4 0,-57 4 0,9 4 0,7 0 0,1 5 0,-1-1 0,-12-4 5,-12 0-8,-9-4 3,-8 0 0,-8 0 0,-4 0 0,-9 0 0,-4 0 0,-3-4 1,-5-8 0</inkml:trace>
    </iact:actionData>
  </iact:action>
  <iact:action type="add" startTime="219651">
    <iact:property name="dataType"/>
    <iact:actionData xml:id="d37">
      <inkml:trace xmlns:inkml="http://www.w3.org/2003/InkML" xml:id="stk37" contextRef="#ctx0" brushRef="#br0">6469 14739 0,'0'0'9,"0"0"-2,0 0 3,-54 33-1,42-20 0,3-5 0,1 0 1,4-4-2,0 0 2,0 1 0,0-1-1,-1 0 0,5 0 1,0 0-1,0-4 1,0 0-2,0 0 2,0 0 0,0 0-1,0 0-1,0 0 2,112-8 0,-54 0-2,4 3 3,0-3-3,4 0 2,5 0 0,3-1-1,1 1 2,-5 0-4,-8 4 3,-8-1 0,-9 1-2,-3 0 1,-9 0 2,-8 0-3,-5 4 2,-3 0-1,-5 0-1,-3 0 2,-5 0 0,0 0 0,-4 0-3,0 0 4,0 0-3,0 0 2,-124-25-1,62 17 1,0 4-2,8-1 2,12 1-1,5 4 0,4-4 1,8 4 0,5 0-1,3 0 0,5 0 0,3 0 0,1 0 0,4 0 0,0 0 2,0 0-3,4 0 3,0 0-3,0 0 2,0 0-1,0 0 1,0 0-1,0 0-1,120-16 3,-50 7-2,9 1 0,-5 0 1,-8 4-2,-16 0 1,-13-1 0,-4 1 0,-16 4 1,-1 0 0,-3 0-2,-5 0 2,0 0-1,1 0 6,-9 0-12,0 0 6,0 0 1,0 0-1,-83-16 2,8 12-3,-12 4 1,9 4 1,16 0-2,0 0 2,20-4-1,5-4 2</inkml:trace>
    </iact:actionData>
  </iact:action>
  <iact:action type="add" startTime="221243">
    <iact:property name="dataType"/>
    <iact:actionData xml:id="d38">
      <inkml:trace xmlns:inkml="http://www.w3.org/2003/InkML" xml:id="stk38" contextRef="#ctx0" brushRef="#br0">7023 15319 0,'0'0'6,"0"0"4,0 0-1,0 0 2,0 0-3,0 0 2,0 0-1,0 0 0,0 0 0,0 0 0,0 0 1,0 0-2,0 0 3,0 0-1,0 0-2,-8-46 2,25 38 2,7 0-6,14-1 3,7 5 0,9 0 1,4 0-1,4 4 0,4-4 1,9 0-1,3-5 1,5 1-1,4 0-1,0 4 2,4-1 0,-9-3-1,1 0 1,0-5-2,-9 1 2,-7 0-1,-18 3 1,-7 5-2,-9 0 3,-8 0-3,-5 0 1,-3 4 1,-5-4-2,-4 4 3,1 0-2,-5 0 1,0 0-1,0 0 1,-4 0-1,-4 0 0,-4 0-1,-13 0 3,-24 0-3,-30 0 2,-20 0-1,-17 4 1,5 0 0,3 4-1,9 0 9,4 1-13,0-5-1,8 0 5,13-4 1,4 0-2,16 0 3,13 0-1,8 0-2,8 0 1,5 0 0,7 0 0,5 0 0,4 0 3,0 0-4,0 0 0,0 0 3,112 4-3,-25-4 2,33 4-1,20 0 1,18 1-2,-5-5 4,-13-5-4,-7 1 1,-5-4-1,0-4 2</inkml:trace>
    </iact:actionData>
  </iact:action>
  <iact:action type="add" startTime="227646">
    <iact:property name="dataType"/>
    <iact:actionData xml:id="d39">
      <inkml:trace xmlns:inkml="http://www.w3.org/2003/InkML" xml:id="stk39" contextRef="#ctx0" brushRef="#br0">10093 4455 0,'0'0'2,"0"0"1,0 0 6,0 0 0,0 0 1,0 0-2,0 0 2,-45-13 0,12 1-1,-30-5 1,-15 1-2,-30 7 2,-8 1-1,-4 0 1,9-1-1,16-7 1,16 8-1,9-1 0,3-7 0,18-1 1,3-16 1,9 0-3,0-25 1,4 0 0,0-8 2,12 0-1,13-1 1,16-7-2,21-17-1,16-25 0,22-8 3,11 8 6,13 16-16,9 26 6,3 7 2,5 18 1,3 7-1,5 26 1,-12 8-1,11 24 0,18 17 0,3 25 1,-7 17-1,-18 16 1,-20 0 9,-20-8-19,-13 0 8,-13-1 1,-16 9 1,-17-8-1,-20 8 2,-29 0-4,-33 9 2,-34-9 1,-24-17-1,-17-7 1,0-9-2,9-21 2,12-8-1,12-17 1</inkml:trace>
    </iact:actionData>
  </iact:action>
  <iact:action type="add" startTime="236216">
    <iact:property name="dataType"/>
    <iact:actionData xml:id="d40">
      <inkml:trace xmlns:inkml="http://www.w3.org/2003/InkML" xml:id="stk40" contextRef="#ctx0" brushRef="#br0">7677 6090 0,'0'0'1,"0"0"0,0 0 17,0 0-16,-41 0 7,32 0 0,5 0 0,0 0 0,0 0 1,0 0-1,0 0 0,-1 0 1,1 0-1,4 0 0,0 0 0,0 0 1,0 0-1,0 0 1,0 0-2,91-12 2,-29 3 0,13-3-1,-1 4-1,1-1 2,-9 1-1,-8 0 0,-4-1 2,-5 1-1,5 0 1,-4 4-3,-5 4 1,-7 4 1,-9 4-2</inkml:trace>
    </iact:actionData>
  </iact:action>
  <iact:action type="add" startTime="238549">
    <iact:property name="dataType"/>
    <iact:actionData xml:id="d41">
      <inkml:trace xmlns:inkml="http://www.w3.org/2003/InkML" xml:id="stk41" contextRef="#ctx0" brushRef="#br0">9808 14014 0,'0'0'7,"0"0"2,0 0 1,-54 13-1,21-1 0,-17 1 1,-4 3-1,-4 1 0,5-1-1,3-3 2,13-5 1,4-4-3,8-4 3,0-4-3,-4-4 1,-4-9 0,4 1 1,4-5-1,0 0 0,5-4 1,3-8-1,5 0 1,-1-4-2,5 0 2,4 8-1,0 0 0,4 0 1,0 4-2,0 0 2,0 0-1,4 0 1,0 5-1,0 3 0,4 5 1,5-5-2,16 1 2,20-9-1,30-4 1,12 0-2,0 4 4,-16 8-3,-9 9 2,-21 4-4,-3 4 3,-9 4 0,0 0-2,0 0 2,0 5-2,4-1 2,1 0 0,-5 0-2,-4 5 2,0-5 8,-13 0-18,1 1 10,-1-1-1,-3 0 0,-1 1 0,-4-1 2,1 4-4,-1 1 3,0-1 0,5 5-1,-1 3 0,4 5 7,5 4-12,4 13 13,0 7-17,0 9 10,-17 0-2,0-8 3,-8-9-2,0 1-1,-4-9 2,-4-4 0,-5 0-2,-3 0 3,-9 0 1,-12 0-7,-17 0 5,-20 4-1,-34 0 0,-33-8 0,-8-17 0,5-24 1,15-42-1</inkml:trace>
    </iact:actionData>
  </iact:action>
  <iact:action type="add" startTime="241629">
    <iact:property name="dataType"/>
    <iact:actionData xml:id="d42">
      <inkml:trace xmlns:inkml="http://www.w3.org/2003/InkML" xml:id="stk42" contextRef="#ctx0" brushRef="#br0">9158 14151 0,'0'0'2,"0"0"0,0 0 17,0 0-17,0 0 6,0 0 0,0 0 2,58 0-1,-21-12 1,9-1-1,3 5 0,5 4 1,8 4-2,13 4 3,16 4-1,16-4 0,5-4-1,4-8 2,-13 0-4,-20 0 3,-21-1 1,-16 5-4,-22 0 7,-3 4-9,-4 0 3,-9 0 1,-4 0 0,0 0 0,-4 0 1,0 0-1,0 0 0,-99-12 1,8 3-2,-21 5 2,-4 4-1,-8 4 1,4 0-1,21 5 0,16-1 1,25-4-1,17 0 0,16 0 1,9-4 0,3 0-2,9 0 1,4 0 1,0 0-2,0 0 2,0 0 1,120 5-3,-41 3 4,16 0-6,-17 5 4,-7-5-1,-17-4 0,-21-4 0,-9-8 0,-11-13 1</inkml:trace>
    </iact:actionData>
  </iact:action>
  <iact:action type="add" startTime="245380">
    <iact:property name="dataType"/>
    <iact:actionData xml:id="d43">
      <inkml:trace xmlns:inkml="http://www.w3.org/2003/InkML" xml:id="stk43" contextRef="#ctx0" brushRef="#br0">9990 6301 0,'0'0'1,"0"0"3,0 0 3,0 0 4,0 0-3,-46-4 1,21-4 0,-16-5 1,-33-3-1,-30-9 1,-24-4-1,0-4 1,20 4-1,17 4 0,4 0 1,4 0-1,1 0-1,-1-4 2,8-4-1,9 0 0,17 0 2,-1 4-3,21 0 1,12-4 1,9-8-1,8-13 1,8-17-1,5-16 0,3 0 0,9 9 1,17 3-1,15 1 0,30-5 0,25-4 1,33-4-1,12 5 3,9-5-6,3 12 4,-12 17-2,-12 21 3,-25 20-3,-25 13 1,-12 17 1,-8 11-1,-5 14 0,-8 11 1,-12 5-2,-17 0 3,-8-4-3,-9 8 2,-8 12-1,-3 9 0,-10 8 1,-7 8-1,-21 0 1,-4 0-2,-21-8 1,0-12 1,8-21-1,9-13 0,4-12 0,8-12 1,8-9 2</inkml:trace>
    </iact:actionData>
  </iact:action>
  <iact:action type="add" startTime="248277">
    <iact:property name="dataType"/>
    <iact:actionData xml:id="d44">
      <inkml:trace xmlns:inkml="http://www.w3.org/2003/InkML" xml:id="stk44" contextRef="#ctx0" brushRef="#br0">6564 13592 0,'0'0'8,"0"0"0,0 0 1,0 0 0,0 0 0,0 0 1,0 0 1,0 50-3,4-5 1,0 26 0,-4 20 1,-4 21-1,8 8 2,13 12-1,4 1 1,-9-17-3,-8-25 2,-8-21-1,-8-12-1,-5-8 3,0-13-4,5-8 5,4-12-5,4-13 4</inkml:trace>
    </iact:actionData>
  </iact:action>
  <iact:action type="add" startTime="248776">
    <iact:property name="dataType"/>
    <iact:actionData xml:id="d45">
      <inkml:trace xmlns:inkml="http://www.w3.org/2003/InkML" xml:id="stk45" contextRef="#ctx0" brushRef="#br0">6742 13667 0,'0'0'7,"0"0"2,0 0 0,62-9 1,-33 5 0,8 4-2,0 0 2,13 0 2,12 4-6,17 1 3,8-1 1,4 0 0,-9-4-1,-7-4 1,-13 0-2,-12-1 2,-9 1-1,-12 4 0,-8 0 0,-5 0 0,-3 0 1,-5 0-1,0 0 0,-4 0 1,0 0 0,1 0-2,-1 0 2,0 4-2,0 5 3,4 16-3,-4 24 3,-4 26-3,-4 28 2,-4 17-1,-4 9 0,-1-1 1,1-16-2,-1-17 2,1-16-1,-1-21 1,5-17-1,4-16 0,4-13-1,0-12 2,0 0-1</inkml:trace>
    </iact:actionData>
  </iact:action>
  <iact:action type="add" startTime="250172">
    <iact:property name="dataType"/>
    <iact:actionData xml:id="d46">
      <inkml:trace xmlns:inkml="http://www.w3.org/2003/InkML" xml:id="stk46" contextRef="#ctx0" brushRef="#br0">15054 13704 0,'0'0'6,"0"0"3,-70 29 1,3-8 0,-28-1-1,-33-3 0,-17-5 1,4-3-1,26-5 1,15-17-2,9-20 3,21-33-4,16-42 4,21-37-3,29-20 2,20-34 0,26-25-1,32 9 0,38 8-1,12 42 3,21 28-2,25 25 0,-1 42 1,1 41-1,-17 41 1,4 38-2,-4 37 1,-33 33 0,-54 17 1,-53 3 0,-50 47-2,-67 40 1,-61 9 1,-26-25-1,1-61 0,29-76 1,53-66-1,-20-95 0,-13-178 0</inkml:trace>
    </iact:actionData>
  </iact:action>
  <iact:action type="add" startTime="251327">
    <iact:property name="dataType"/>
    <iact:actionData xml:id="d47">
      <inkml:trace xmlns:inkml="http://www.w3.org/2003/InkML" xml:id="stk47" contextRef="#ctx0" brushRef="#br0">8980 6090 0,'0'0'7,"0"0"2,0 0 0,0 0 1,0 0-1,42 0 0,32 0 0,67-4 1,61 4 1,30-4 0,8 4-2,-21 4 1,-37 0-1,-24 8 0,-26 1 0,-20-9 3</inkml:trace>
    </iact:actionData>
  </iact:action>
  <iact:action type="add" startTime="252759">
    <iact:property name="dataType"/>
    <iact:actionData xml:id="d48">
      <inkml:trace xmlns:inkml="http://www.w3.org/2003/InkML" xml:id="stk48" contextRef="#ctx0" brushRef="#br0">6601 14789 0,'0'0'7,"0"0"7,0 0-10,0 0 5,0 0 1,42 0-1,-22 0 0,13 4 0,13 0 1,20 0-1,25 0 1,13-4-1,11-4 2,-7 0-3,-17-4 2,-21-1-1,-20 5 0,-17 0-1,-8 0 2,-13 4 0,-3 0-2,-5 0 2,-4 0-1,0 0 0,0 0 1,-120 29-1,4-4 1,-29 4-2,13-4 2,24-5 1,42-16-3,45-20 0,21 16 1</inkml:trace>
    </iact:actionData>
  </iact:action>
  <iact:action type="add" startTime="256365">
    <iact:property name="dataType"/>
    <iact:actionData xml:id="d49">
      <inkml:trace xmlns:inkml="http://www.w3.org/2003/InkML" xml:id="stk49" contextRef="#ctx0" brushRef="#br0">14148 12458 0</inkml:trace>
    </iact:actionData>
  </iact:action>
  <iact:action type="add" startTime="256433">
    <iact:property name="dataType"/>
    <iact:actionData xml:id="d50">
      <inkml:trace xmlns:inkml="http://www.w3.org/2003/InkML" xml:id="stk50" contextRef="#ctx0" brushRef="#br0">15559 12114 0,'4'87'7,"4"103"3,0 26 0,-4-22 0,-8-53 0,-12-46 1,-46-24-3,-104-9 5</inkml:trace>
    </iact:actionData>
  </iact:action>
  <iact:action type="add" startTime="257064">
    <iact:property name="dataType"/>
    <iact:actionData xml:id="d51">
      <inkml:trace xmlns:inkml="http://www.w3.org/2003/InkML" xml:id="stk51" contextRef="#ctx0" brushRef="#br0">10532 6425 0,'0'0'5,"0"0"4,0 0 0,0 0 0,0 0 1,0 0 0,0 0-1,0 0 0,0 0 1,54 21-2,8-4 2,33-1-2,21-3 2,8-5 2,-8 0-6,-17-4 5,-21 0-2,-11 1 0,-14-1 1,-15 0-1,-9-4-1,-9 0 3,-11 0-3,-5 0 1,-4 0 0,0 0 0,0 0 1,0 0 1,-100-42-3,43 22 1,-10 3 0,1 5 0,8 8 1,13-1 0,16 5-1,8 0 0,4 0 0,9 0 0,4 0 0,4-4 0,8 0 1,9 0-1,20-4 1,21-1 0,17 1-1,7 0 0,-3-5 1,-17 5-1,-17 0 0,-11 4 0,-14 0 1,-3 0-2,-9 4 2,-4 0-1,-4 0 0,-8-5 0,-21-15 1</inkml:trace>
    </iact:actionData>
  </iact:action>
  <iact:action type="add" startTime="258328">
    <iact:property name="dataType"/>
    <iact:actionData xml:id="d52">
      <inkml:trace xmlns:inkml="http://www.w3.org/2003/InkML" xml:id="stk52" contextRef="#ctx0" brushRef="#br0">7648 14710 0</inkml:trace>
    </iact:actionData>
  </iact:action>
  <iact:action type="add" startTime="258379">
    <iact:property name="dataType"/>
    <iact:actionData xml:id="d53">
      <inkml:trace xmlns:inkml="http://www.w3.org/2003/InkML" xml:id="stk53" contextRef="#ctx0" brushRef="#br0">7685 13981 0</inkml:trace>
    </iact:actionData>
  </iact:action>
  <iact:action type="add" startTime="265153">
    <iact:property name="dataType"/>
    <iact:actionData xml:id="d54">
      <inkml:trace xmlns:inkml="http://www.w3.org/2003/InkML" xml:id="stk54" contextRef="#ctx0" brushRef="#br0">6490 16031 0,'0'0'2,"0"0"-1,0 0 9,0 0-1,-29 45 1,24-36-1,5-5 0,0 0 0,0 0 1,0 0 0,0 0-1,0 0 0,0 1 5,0-1-8,0 0 2,0 0 2,5-4-2,-1 0 1,4 0 0,4 0 1,9 0-1,4 0 1,4 4 0,4 0-2,4 0 1,9 5 0,3-1 1,5 0 0,8 1-1,4-5-1,5 0 4,-5 0-4,0 0 1,-8 0 1,-4 0-1,-5 5 0,-3-1 1,0 0-2,-5 1 3,-4-1-2,0 4 0,-4 1 0,1-5 1,-10 0-2,-3 0 2,0 1-1,-5-5 1,-3 0-1,3 0 1,-3 0-1,-1 0 0,5 1-1,-5-1 2,0-4-1,5 0 1,-13 0 0,4 0-2,1 0 1,-1 0 0,-4 0 0,0 0 0,0 0 1,1 0-1,-1 0 0,0 0 0,0 0 0,0 0 1,4 0-1,-8 0 0,4 0 1,1 0-1,-5 0 0,0 0 0,0 0 1,0 0-1,0 0 1,0 0-1,0 0 3,0 0-6,0 0 4,0 0 0,-5 0-2,1 0 2,-4 0-1,8 0 0,-50-13 1,9 5-1,-4 0 0,-5 4 0,0-1 2,5 1-3,3 0 1,1 4 1,4 0 2,4 0-6,4 0 3,4 0 1,8 0 0,5 0-1,-1 0 1,5 0-3,0 0 2,4 0 1,0 0-1,0 0 1,-1 0-1,5 0 0,0 0 0,0 0 0,0 0 1,0 0 0,0 0-2,120 4 2,-53 0-1,-5 5 1,8-1-1,-8 0 0,-12-4 1,-9 1-2,-12-5 2,-8 0-1,-5 0 0,-3 0 1,7-5-1,-3-11 0</inkml:trace>
    </iact:actionData>
  </iact:action>
  <iact:action type="add" startTime="270134">
    <iact:property name="dataType"/>
    <iact:actionData xml:id="d55">
      <inkml:trace xmlns:inkml="http://www.w3.org/2003/InkML" xml:id="stk55" contextRef="#ctx0" brushRef="#br0">7296 7278 0,'0'0'3,"0"0"-3,0 0 10,0 0-1,0 0 0,0 0 1,0 0-1,0 0 0,0 0 1,0 0-1,0 0 0,0 0 0,0 0 0,0 0 1,0 0-2,0 0 3,0 0-2,0 0 0,42 0 0,-13 0 1,0-4-2,4 0 2,0 0 0,0 0-2,-4 0 3,4-1 2,0 1-9,0 0 7,-4 4-3,0 0 2,0 0 0,0 4-1,0 0 2,0 1-4,4-1 2,0 0 2,4 0-3,5-4 1,-1 0 0,5 0 6,-1-4-11,-3 0 5,-5 0 1,-4-1-1,-4 1 1,-4 0-2,-1 0 2,-11 0-1,3 4 0,1-4 1,0 0-1,-5 4-1,0 0 2,1 0-1,-5 0 1,0 0-2,1 0 2,-1 0 1,0 0-4,0 0 2,1 0 1,-1 0-1,0 0 0,-4 0 0,0 0 2,1 0-2,-1-5 4</inkml:trace>
    </iact:actionData>
  </iact:action>
  <iact:action type="add" startTime="271236">
    <iact:property name="dataType"/>
    <iact:actionData xml:id="d56">
      <inkml:trace xmlns:inkml="http://www.w3.org/2003/InkML" xml:id="stk56" contextRef="#ctx0" brushRef="#br0">8993 7079 0,'0'0'2,"0"0"7,0 0 0,0 0 2,0 0-3,0 0 3,0 0-3,0 0 2,0 0-1,0 0 0,0 0 1,16 42-2,-12-42 2,0 0-1,5 4 1,3 0-1,9 0 0,8 5 1,12-1-1,13 0 0,8-4 0,8-4 1,1-4-1,-5 0 2,-4 0 1,-4 0-3,0 0 0,-13 4 2,5 0-3,-5 0-2,-3 0 3,-5 0 0,-4 0 1,-4 0-1,-4 0 0,0-5 0,-5 1 0,1 0 1,-4 0-1,-1 0 0,1-4 1,3-9 5</inkml:trace>
    </iact:actionData>
  </iact:action>
  <iact:action type="add" startTime="284554">
    <iact:property name="dataType"/>
    <iact:actionData xml:id="d57">
      <inkml:trace xmlns:inkml="http://www.w3.org/2003/InkML" xml:id="stk57" contextRef="#ctx0" brushRef="#br0">7698 16176 0,'0'0'1,"0"0"0,0 0 9,0 0-1,0 0 0,0 0 0,0 0 1,0 0-1,0 0 1,0 0-2,0 0 2,0 0 3,0 0-7,0 0 4,0 0-2,0 0 3,0 0-3,0 0 2,0 0-2,-75 12 2,17 5-1,-29-1 0,-4 5 0,9-5 1,11-7 1,5-5-3,8-4 2,-12 0-1,4-4 1,-1 0-2,1-1 1,4-3 2,8-4-3,1-9 1,7-12 0,5-8 1,3-5-1,9-4 0,9 1 1,7 3 3,9 1-8,13-5 5,15-8-1,9-12 0,17-9 1,-4 0-1,-9 9 0,-12 12 1,-5 16-1,-16 9 0,1 13 0,-1 3 1,0 5-2,0 3 2,0 1-1,4 0 1,1-5-1,7-3 1,5-1-1,8-3 0,4-1 0,4 0 0,1 5 0,3 7 0,9 5 1,16 8-1,16 9 0,22 7 0,-9 1 1,-4-4-1,-8-1 0,-21-3 1,-8-5-1,-13 0 1,-12 1-2,-4-1 2,-9 0-1,1 0 1,-5 1-1,-3-1 1,-1 4-1,0 1 0,-4-1 1,0 1-2,1 3 2,-5 5 0,0 4-1,-5 8 0,1 12 0,4 13 0,0 9 0,4 11 1,1 9-1,-5 0 0,-5 0 0,-7-12 1,-5-13-1,-3-8 1,-5-9 0,-12 1-2,-25 3 2,-33 9-2,-38 4 2,-49-16-1,-37-34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42">
    <iact:property name="dataType"/>
    <iact:actionData xml:id="d0">
      <inkml:trace xmlns:inkml="http://www.w3.org/2003/InkML" xml:id="stk0" contextRef="#ctx0" brushRef="#br0">6353 4649 0,'0'0'2,"0"0"-2,0 0 9,0 0 1,0 0 0,0 0-1,0 0 0,0 0 0,0 0 2,0 0-3,0 0 1,0 0 0,50 0 1,-34 0 0,1 0-1,3 0 0,9 0 0,4 0 1,1 0-1,3 0 0,0 0 0,0 0 1,9 4-1,12 0 0,12 1 3,13-1-1,4-4-3,-5-4 2,-3-5 0,-13 1 1,-8 0-4,-4-1-1,0 1 3,8 0 2,4 0-4,8-1 3,5 5-1,-4 0 1,-9 4 4,-8 0-10,-5-4 5,-3 0 1,-9 0-1,5-1 0,4-3 2,3 0-2,5 0 0,9 3 1,-1 1-1,0 4-1,-4 0 2,-4 0-1,-8 0 0,-1 0 1,-3 0-2,-1-4 1,5 0 1,-5-4 0,9-1-2,4 1 1,0 0 1,0 4-1,0 4 0,0 0 2,-4 4-3,-1 0 1,-3 0 4,-9 0-7,1-4 4,-9 0 0,4 0-2,0-4 1,5 0 1,3 0-2,9 0 6,0 4-10,4 0 7,0 4-2,4 0 1,-9 0-2,1 0 1,-8 0 1,-9 1-1,0-1 0,-4 0 0,-4-4 0,0 0 1,0 0-1,0 0 1,-4-4-1,-4 0 0,-1-1 0,1 1 1,0-4 3</inkml:trace>
    </iact:actionData>
  </iact:action>
  <iact:action type="add" startTime="15517">
    <iact:property name="dataType"/>
    <iact:actionData xml:id="d1">
      <inkml:trace xmlns:inkml="http://www.w3.org/2003/InkML" xml:id="stk1" contextRef="#ctx0" brushRef="#br0">11239 4599 0,'0'0'4,"0"0"-2,0 0 6,0 0 1,0 0 2,-45-4-4,36 4 2,1 0 1,0 0 0,0 0-2,-1 0 3,5 0-2,0 0 0,0 0 0,0 0 0,4 0 1,0 0-1,0 0 0,0 0 1,0 0-2,0 0 2,124 4-1,-62 1 1,0-5-1,-4 0 0,0 0 1,0 0-1,16 0 0,26 0 3,20 0-5,0 4 3,-13 0-1,-12 0 1,0 4-2,5 5 1,16 3 9,8 5-15,-8 0 5,-21-9 1,-8 1 1,4-1-2,20 0 2,18 1-2,7-9 1,-16-4 0,-16 0 0,-9 8 1,12 5-1,13-1 0,4 0 1,5-7-1,3-14 1,17-20-1</inkml:trace>
    </iact:actionData>
  </iact:action>
  <iact:action type="add" startTime="20099">
    <iact:property name="dataType"/>
    <iact:actionData xml:id="d2">
      <inkml:trace xmlns:inkml="http://www.w3.org/2003/InkML" xml:id="stk2" contextRef="#ctx0" brushRef="#br0">11194 6020 0,'0'0'1,"0"0"1,0 0 7,0 0 2,0 0-3,82-5 1,-24 1 0,4 0 1,-4 4-1,0 0 1,13 0-2,28 4 4,29 5-4,17 3 3,8 0-3,13 1 0,3-5 2,1 0 0,-21-3-2,-21-1 3,0-4-3,13 0 1,12 0 1,-12 0 0,-13 0-1,4 8-1,17 4 3,4 1-3,-8 3 1,-29 1 0,-13-1 1,9 5 0,12 0-2,13 0 2,-5-9-1,-4 0 0,9 1 1,12-1-1,8-3 1,0-1-2,1 0 2,-1 5-1,0-5 1,0 0-2,-4-4 3,5 5-3,-1-1 1,0 0 0,0-4 1,-8-4-1,0-4 1,0-8-1,4-17 0,4-25 1,5-25-2</inkml:trace>
    </iact:actionData>
  </iact:action>
  <iact:action type="add" startTime="22673">
    <iact:property name="dataType"/>
    <iact:actionData xml:id="d3">
      <inkml:trace xmlns:inkml="http://www.w3.org/2003/InkML" xml:id="stk3" contextRef="#ctx0" brushRef="#br0">18219 8918 0,'0'0'8,"0"0"0,0 0 1,0 0 1,0 0 0,0 0-2,0 0 2,0 0 0,0 0-1,0 0 0,0 0 0,0 0 1,-50-9 0,-32-3-2,-38-5 2,-25 5-2,4 8 4,13 4 0,8 0-6,16 0 3,1 4 0,24 0 1,17 0-1,25 0-1,12-4 3,21 0-3,4 0 4,0 0-5</inkml:trace>
    </iact:actionData>
  </iact:action>
  <iact:action type="add" startTime="23053">
    <iact:property name="dataType"/>
    <iact:actionData xml:id="d4">
      <inkml:trace xmlns:inkml="http://www.w3.org/2003/InkML" xml:id="stk4" contextRef="#ctx0" brushRef="#br0">17760 8322 0,'0'0'7,"0"0"2,0 0 1,0 0-1,0 0 0,0 0 1,-62 24 0,0 22-1,-42 28 0,-41 38 1,1 4 1,19-16-1,39-22 0,28-24-2,24-17 2,14-12-2,12-4 1,8-5 2,12 5-6,17 8 8,29 8-7,33 5 4,29-9-1,25-17 0</inkml:trace>
    </iact:actionData>
  </iact:action>
  <iact:action type="add" startTime="25842">
    <iact:property name="dataType"/>
    <iact:actionData xml:id="d5">
      <inkml:trace xmlns:inkml="http://www.w3.org/2003/InkML" xml:id="stk5" contextRef="#ctx0" brushRef="#br0">9857 9191 0,'0'0'7,"0"0"2,0 0 2,0 0-3,0 0 1,0 0 0,0 0 1,0 41-1,0-32 1,0-5-2,0 0 2,0 0-1,0 0 1,0 0-2,0 5 2,-4-1-1,-8 9 2,-17 7-3,-25 9 1,-16 1 0,-13-5 1,0-9-1,13-7 1,8-5-1,12 0 1,9-4-2,12-4 2,8 0-2,5-8 2,3-13 1</inkml:trace>
    </iact:actionData>
  </iact:action>
  <iact:action type="add" startTime="26213">
    <iact:property name="dataType"/>
    <iact:actionData xml:id="d6">
      <inkml:trace xmlns:inkml="http://www.w3.org/2003/InkML" xml:id="stk6" contextRef="#ctx0" brushRef="#br0">9539 8959 0,'0'0'6,"-62"54"4,4 0 0,-21 12 1,5 9-4,-1-1 3,-3 5 2,-1-5-2,-4-3 0,17-13-3,16-13 8,21-12-13,17-8 7,16-4 1,17 4 1,29 8-3,45 0 0,54-4 11,16-29-18,9-21 7</inkml:trace>
    </iact:actionData>
  </iact:action>
  <iact:action type="add" startTime="27894">
    <iact:property name="dataType"/>
    <iact:actionData xml:id="d7">
      <inkml:trace xmlns:inkml="http://www.w3.org/2003/InkML" xml:id="stk7" contextRef="#ctx0" brushRef="#br0">11111 10276 0,'0'0'7,"0"0"2,0 0 1,0 0-1,0 0 0,0 0 1,0 0-1,0 0 1,-41 0-2,3-4 2,-28-9 0,-29 1-2,-13 4 2,-3 8 0,3 8-1,9-4 0,8-4 0,8 0 0,4 0 3,5 0-4,8 0 0,8 0 2,12 4-1,13-4 0,8 0 1,17 0-1,4 0 0,4 0-1</inkml:trace>
    </iact:actionData>
  </iact:action>
  <iact:action type="add" startTime="28313">
    <iact:property name="dataType"/>
    <iact:actionData xml:id="d8">
      <inkml:trace xmlns:inkml="http://www.w3.org/2003/InkML" xml:id="stk8" contextRef="#ctx0" brushRef="#br0">10383 9920 0,'0'0'7,"0"0"4,0 0-6,0 0 5,0 0 0,-42 12-1,9-4 0,-29 9 0,-33 8 1,-8 4-2,3 4 4,18-4-3,20-4 0,20-9 2,13-3 6,17-5-15,8-4 6,4 0 1,4 0-1,12 1 2,13 3 0,17 8-2,16 9 2,8 8 0,1 9 0,-1-1 1,4-16 0,1-17-7</inkml:trace>
    </iact:actionData>
  </iact:action>
  <iact:action type="add" startTime="32682">
    <iact:property name="dataType"/>
    <iact:actionData xml:id="d9">
      <inkml:trace xmlns:inkml="http://www.w3.org/2003/InkML" xml:id="stk9" contextRef="#ctx0" brushRef="#br0">10552 11224 0,'0'0'2,"0"0"-1,0 0 9,0 0-1,0 0 1,0 0-1,0 0 1,0 0-2,34 41 2,-34-37-1,-5-4 1,1 0-2,4 0 1,-37-12 1,-4 0-1,-13-5 1,-16-4 0,-9 1-2,-16-1 3,-5 4-1,14 5 0,3 8-2,25 0 3,17 4-3,12 0 2,4 0-1,8 0 3,9 0-7,4 0 4,4 0 0,0 0 0</inkml:trace>
    </iact:actionData>
  </iact:action>
  <iact:action type="add" startTime="33096">
    <iact:property name="dataType"/>
    <iact:actionData xml:id="d10">
      <inkml:trace xmlns:inkml="http://www.w3.org/2003/InkML" xml:id="stk10" contextRef="#ctx0" brushRef="#br0">10064 10806 0,'0'0'7,"0"0"1,0 0 2,0 0 0,-45 4-1,7 8 0,-19 17 1,-26 17-1,-12 12 0,4-4 2,12-5-3,25-11 1,21-9 1,4-13-1,17-3 1,8-5-1,4 0 0,8 5 0,8 7-1,26 17 2,24 13 0,21 4-1,12-4 0</inkml:trace>
    </iact:actionData>
  </iact:action>
  <iact:action type="add" startTime="35331">
    <iact:property name="dataType"/>
    <iact:actionData xml:id="d11">
      <inkml:trace xmlns:inkml="http://www.w3.org/2003/InkML" xml:id="stk11" contextRef="#ctx0" brushRef="#br0">14036 4628 0,'0'0'10,"-70"0"-5,-9 0 5,-33 0-1,-20 0 1,-13-4 0,-8-4 0,4-13 2,13-12-3,24-4 3,25-13-2,21-12-7,16-12 7,13-34-2,20 0 2,22-8-1,28-24 0,29-26 0,29 0 2,20 9-3,5 33 1,8 33 1,21 33-1,4 25 1,21 49-2,33 67 2,-1 66 0,-28 42-2,-62-9 2,-67-50-1,-49-24 0,-46-1 0,-70 26 1,-74-9-1,-34-12 1,13-29-1,46-29 1,61-25-2,42-21 1</inkml:trace>
    </iact:actionData>
  </iact:action>
  <iact:action type="add" startTime="36514">
    <iact:property name="dataType"/>
    <iact:actionData xml:id="d12">
      <inkml:trace xmlns:inkml="http://www.w3.org/2003/InkML" xml:id="stk12" contextRef="#ctx0" brushRef="#br0">5625 11154 0,'0'0'6,"0"0"3,0 0 1,0 0-1,0 0 0,-33 41 1,33-37-1,0 0 0,0 0 1,0 0-1,0 1 1,0-1-1,0 0 0,4-4 0,4 0 0,9 4 0,12-4 1,16 0-1,17 0 0,29 4 1,33 4-1,38 5 1,32 8-1,17-5 0,13-3 1,7-9-1,22-33 1,7-42-2</inkml:trace>
    </iact:actionData>
  </iact:action>
  <iact:action type="add" startTime="39742">
    <iact:property name="dataType"/>
    <iact:actionData xml:id="d13">
      <inkml:trace xmlns:inkml="http://www.w3.org/2003/InkML" xml:id="stk13" contextRef="#ctx0" brushRef="#br0">7152 12218 0,'0'0'2,"0"0"-2,0 0 8,0 0 2,78 8-1,13-4 1,54 0-1,37 4 0,33 1 3,33 7-2,13-3 0,0-5-2,-5 0 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172">
    <iact:property name="dataType"/>
    <iact:actionData xml:id="d0">
      <inkml:trace xmlns:inkml="http://www.w3.org/2003/InkML" xml:id="stk0" contextRef="#ctx0" brushRef="#br0">7152 4633 0,'0'0'2,"0"0"-2,0 0 20,0 0-20,0 0 4,0 0 6,0 0 0,0 0-2,-25-42 2,25 38-1,0 0 0,0 4 1,0 0-1,4 0 1,0 0 6,0 0-14,0 0 8,5 0-2,-1 0 2,-8 0 0,0 0-2,49 12 3,-24-8-3,0 1 1,4-1 0,-4 0 1,0 0-1,0 0 0,-1 0 1,1 0-1,0 1 0,4-1 1,4 0-1,4 0 0,9 0 0,8 0 2,-5 0 0,5 1-1,-8-1-2,3 0 4,-3 0-5,-5 0 3,0-4-1,-7 0 0,-1 0 1,0 0-2,-4 0 2,0 0-1,0 0 2,8 0-4,8 0 4,9 0-4,4 4 3,4 0 0,-8-4 2,4 0-9,-9 0 7,1 0 0,-8 0-2,-5 0 2,-4 0 0,0-4-2,-4 4 2,-4-4-1,0 4 1,-1 0-2,1 0 2,4 0-1,0 0 0,4 0 5,9 0-9,3-4 5,5 0-1,-1 0-1,-3 0 2,-1 4-1,-3 0 0,-1 0 1,1-5-1,-5 1 3,-4 0-5,4 0 6,-8 0-9,4 0 6,0 0-1,0-5 1,5 5-1,7 0 0,-8 0 1,5 0-1,-1 4 0,5 0 0,-5 0 0,0 0 0,-3 0 1,-1 0 3,-4 4-7,0 0 3,0 0 0,-4-4 1,0 0-1,-4 0 0,0 0 0,4 0 0,-9 0 1,5 0-1,4 0 0,4 0 0,4 0 0,9 0 1,-1 0-1,5 0 0,0 4 1,-5 0-1,-3 1 0,-1-1 0,-8-4 1,-4 0-1,0 0 0,-4 0 1,0 0-1,-5 0 1,1 0-1,0 0 4,-9 0-7,1 0 3,-1 0-1,0 0 2,1 0-1,-5 0 2,0 0-3,1 0 1,-1 0-1,-4 0 3,0 0-2,4 0 1,1-4 2</inkml:trace>
    </iact:actionData>
  </iact:action>
  <iact:action type="add" startTime="38457">
    <iact:property name="dataType"/>
    <iact:actionData xml:id="d1">
      <inkml:trace xmlns:inkml="http://www.w3.org/2003/InkML" xml:id="stk1" contextRef="#ctx0" brushRef="#br0">12183 5858 0,'0'0'2,"0"0"1,0 0 4,0 0 3,0 0 1,41 0-3,-33 0 1,0 0 1,1 0-2,-1 0 3,-4 0-3,0 0 1,0 0 1,1 0-1,-1 0 0,0 0 1,0 0 0,0 0-1,0 0-1,-4 0 2,0 0-1,0 0 0,0 0 0,0 0 1,0 0-1,0 0 1,0 0-1,0 0 0,-99-8 0,70 8 1,-4 4-1,-4 0 1,-9 4-2,-4 5 2,1-1-1,-1-4 1,5 1-2,-1-5 2,5-4-1,-1 0 3,1 0 4,0 0-13,-1 0 4,1 0 3,0 0-2,-1 4 2,-3 4-1,3 1 2,9-1-2,4 0-1,9-4 2,3 0-1,5 1-1,3-1 2,5-4 5,0 0-12</inkml:trace>
    </iact:actionData>
  </iact:action>
  <iact:action type="add" startTime="39296">
    <iact:property name="dataType"/>
    <iact:actionData xml:id="d2">
      <inkml:trace xmlns:inkml="http://www.w3.org/2003/InkML" xml:id="stk2" contextRef="#ctx0" brushRef="#br0">11988 5427 0,'0'0'6,"0"0"3,0 0 1,0 0 0,0 0 0,0 0-1,0 0 0,0 0 0,0 0 1,0 0-2,0 0 2,0 0-2,0 0 3,0 0-3,0 0 1,-45 25 1,36-25-1,1 0 1,-4 4-1,-5 5 1,-8-1-1,-12 9 0,-17 12 0,-16 4 1,-5 4-2,9-4 3,8-4-2,9-4-1,7 0 2,5 0-1,4-5 2,8 1-4,9-4 3,-5-5 0,8 0-1,5-3 0,0-1-1,4-4 3,0 0-3,-1 0 2,1 1-1,0-1 1,4 0-2,0 0 2,0 0 0,0 0-2,0 0 2,0 1-1,0-1 1,0 0-2,0 0 2,4 0 0,0 4-2,5 1 2,3 7-1,9 5 1,4 8-1,8 4 1,0 8-2,4 1 2,0-1-1,1-8 0,-1-4 0,-4-4 0,-8-8 2,-5-1-3,1-3 1,-4-5 1,-5 0-1,0 1 0,-3-5 3,-1 0-5,0 0 1,-8 0 2,4-4 0,5-4-1,11-13 0</inkml:trace>
    </iact:actionData>
  </iact:action>
  <iact:action type="add" startTime="40933">
    <iact:property name="dataType"/>
    <iact:actionData xml:id="d3">
      <inkml:trace xmlns:inkml="http://www.w3.org/2003/InkML" xml:id="stk3" contextRef="#ctx0" brushRef="#br0">10403 4711 0,'0'0'6,"-57"17"4,3-5-1,-12-4 0,-1-8 0,-3-8 1,-13-8-1,-20-9 1,-25-12-1,-5-5 0,17-8 1,21 1-1,33-5 1,21-4-1,16-4 0,17-13 1,12 1-1,16-17 0,26-9 0,28-24 1,34 0-2,20 8 3,21 17-2,4 32-1,-8 26 2,-8 33 4,-17 41-10,16 25 5,9 33 1,-4 17-1,-17-1 1,-46 1-1,-28-1 0,-38-7 1,-24-9-2,-42 25 2,-41-4-1,-25-1 0,-37-7 1,0-17-1,20-25 0,21-25 0,38-33 0</inkml:trace>
    </iact:actionData>
  </iact:action>
  <iact:action type="add" startTime="41786">
    <iact:property name="dataType"/>
    <iact:actionData xml:id="d4">
      <inkml:trace xmlns:inkml="http://www.w3.org/2003/InkML" xml:id="stk4" contextRef="#ctx0" brushRef="#br0">12592 5668 0,'0'0'4,"0"0"6,0 0 0,0 0-1,0 0 0,0 0 1,0 0-1,0 0-1,0 0 2,-66 33-1,16-17 1,-12 1 0,-8-5-2,0-3 2,-5 3-2,-8 5 3,-12 3 3,-8 5-7,-1-4 3,1-5-1,16 1 0,8-5 3,17 1-6,9-5 5,15 0-2,9 1-1,9-5 3,7 0-3,5-4 1,4 0 0,0 0-2,4 0 2,0 0 0</inkml:trace>
    </iact:actionData>
  </iact:action>
  <iact:action type="add" startTime="42230">
    <iact:property name="dataType"/>
    <iact:actionData xml:id="d5">
      <inkml:trace xmlns:inkml="http://www.w3.org/2003/InkML" xml:id="stk5" contextRef="#ctx0" brushRef="#br0">12038 5225 0,'0'0'6,"0"0"2,0 0 2,0 0 1,0 0-4,-83 53 3,-12 18-1,-46 28 0,-16 9 1,41-17 3,33-17-5,30-7 3,19-13-4,18-13 3,8-4-2,12 0 1,12 5 1,22 12 1,32 4-3,21-13 2,12-24 0,-3-25-2</inkml:trace>
    </iact:actionData>
  </iact:action>
  <iact:action type="add" startTime="43735">
    <iact:property name="dataType"/>
    <iact:actionData xml:id="d6">
      <inkml:trace xmlns:inkml="http://www.w3.org/2003/InkML" xml:id="stk6" contextRef="#ctx0" brushRef="#br0">9390 7229 0,'0'0'5,"0"0"4,0 0 1,0 0 1,0 0-3,0 0 1,41 16 0,-24-12 0,8 0 0,4 1 1,4-1-1,4 0 0,13-4 1,12 4 0,8 0-1,21 4 1,8 5-2,1-5 2,-9-4-2,-13-4 2,-8-4-1,-16-4 1,-12-1-2,-9 5 2,-8 0-1,-5 0 1,-3 0-1,-9 4 0,0 0 0,-4 0 1,1 0-1</inkml:trace>
    </iact:actionData>
  </iact:action>
  <iact:action type="add" startTime="44169">
    <iact:property name="dataType"/>
    <iact:actionData xml:id="d7">
      <inkml:trace xmlns:inkml="http://www.w3.org/2003/InkML" xml:id="stk7" contextRef="#ctx0" brushRef="#br0">9849 6964 0,'0'0'6,"0"0"3,0 0 1,0 0-1,0 0 0,0 0 2,0 0-2,0 0 0,25 49 1,-25-36-2,4 3 1,4 5 1,1 4-1,3 12 0,9 21 1,8 21-1,0 12 0,-9 0 2,-7-13 2,-9-20-8,-4-20 5,0-13 0,-4-13-3</inkml:trace>
    </iact:actionData>
  </iact:action>
  <iact:action type="add" startTime="44908">
    <iact:property name="dataType"/>
    <iact:actionData xml:id="d8">
      <inkml:trace xmlns:inkml="http://www.w3.org/2003/InkML" xml:id="stk8" contextRef="#ctx0" brushRef="#br0">15612 7609 0,'0'0'7,"0"0"2,0 0 1,0 0-1,0 0 0,5 42 1,3-30-1,4 1 0,9-1 1,8 1-2,12-1 3,13 0-3,8 1 2,13-1 0,7 5-2,1-1 2,0-3 2,-5-5-4,-7-8 1,-9 0 2,-8 0-3,-17 0 2,-8 0-1,-9 0 1,-7 0-3</inkml:trace>
    </iact:actionData>
  </iact:action>
  <iact:action type="add" startTime="45916">
    <iact:property name="dataType"/>
    <iact:actionData xml:id="d9">
      <inkml:trace xmlns:inkml="http://www.w3.org/2003/InkML" xml:id="stk9" contextRef="#ctx0" brushRef="#br0">9204 14188 0,'0'0'6,"0"0"3,0 0 1,0 0-1,0 0 1,49 9-2,-7-14 2,3 1 0,5 0-2,-1 0 2,5 4-1,12 0 1,21 0 0,46-4 1,40-13-4,51-16 3,16-8-1,-21-5 0,-29 1 0,-41 7 1,-33 14-2,-8 7 2,-13 9-1,4 8 0,5 8 0,7 0 1</inkml:trace>
    </iact:actionData>
  </iact:action>
  <iact:action type="add" startTime="56726">
    <iact:property name="dataType"/>
    <iact:actionData xml:id="d10">
      <inkml:trace xmlns:inkml="http://www.w3.org/2003/InkML" xml:id="stk10" contextRef="#ctx0" brushRef="#br0">10060 8922 0,'0'0'2,"0"0"-1,0 0 8,0 0 3,0 0-4,62 0 2,-33 0-1,-4 0 0,-4 0 0,-5 0 0,1 0 0,-5 0 1,5 0-1,-13 0 0,4 0 1,0 0-2,1 0 2,-1 0-1,0 0 1,0 0-1,1 0 0,-1 0 1,4-4-1,9 0-1,4-5 3,8 1-2,8 0 0,9-1 2,4 5 16,0 0-27,-1 4 0,1 0 8,4 0 2,-8 0-1,4 0 0,3-4 1,6-4 0,3 0-1,0-5 0,4 5 0,-4 0 1,-3 3-1,-6 5 0,1 0 0,-4 0 0,0-4 0,0-4 2,-1 0 1,1-5-6,0 1 3,4-1 1,-13 5-2,1 0 2,0 4 0,-5 4-1,0 0-1,1 4 3,3 0-3,1 0 2,-1-4 1,1 0-3,-1-4 0,5 0 2,-1-4-1,5-1 1,-4 1-2,0 0 1,-5 4 2,-4-1-3,1 5 3,-5 0-4,0 0 4,5 0-2,3 0 0,1 0 0,-1 0 4,1 0-8,-5-4 5,5 0-1,3 0 1,-3-4-2,3-1 2,-7 1-1,-1 0 0,-4 4 0,-4 0 0,-4 4 1,0 0 0,-4 0-2,0 0 1,0 0 1,4 0 0,0 0 0,0 0-2,0 0 2,0 0-1,-4 0 1,-1 0-1,1 0-1,0 0 2,-4 0-1,-1 0 2,5 0-4,-12 0 4,3 0-3,1 0 2,-1 0-1,1 0-1,-1 0 2,-3 0-1,-1 0 1,-4 0-2,1 0 2,-5 0-1,0 0 0,0 0 1,0 0-1,5 0 1</inkml:trace>
    </iact:actionData>
  </iact:action>
  <iact:action type="add" startTime="62324">
    <iact:property name="dataType"/>
    <iact:actionData xml:id="d11">
      <inkml:trace xmlns:inkml="http://www.w3.org/2003/InkML" xml:id="stk11" contextRef="#ctx0" brushRef="#br0">8881 11468 0,'0'0'2,"0"0"-1,0 0 8,0 0 1,0 0 0,0 0-2,0 0 2,0 0-1,0 0 0,0 0 1,0 0-1,0 0 0,45 0 1,-32 0-1,3 0 0,5 0 0,8 0 4,4 0-7,9-4 4,3 0 0,9 0-2,4-5 1,4 1 0,-4 0 3,-5 0-3,1 3 2,-4 1-1,-5 0-3,1 4 3,-1 0-1,5 0 0,-9 0 1,5 0-2,0-4 2,-1 0-1,1-4 2,-1-1-3,1 1 1,-1 0 1,1 4-1,-5 0-1,0-1 2,-3 5-1,3 0 1,0 0 0,1 5-2,-1-1 2,0 0-1,1 0-1,-1-4 2,-4 0-1,5 0 1,-1 0 0,1-4-1,3 0 0,1 0 0,-1-1 0,1 5 0,-5 0 0,-4 0 1,-4 0 0,-4 0-2,-4 0 5,-4 0-8,-5 0 5,1 0 0,-5 0-2,-3 0-1,-1 0 3,0 0-1,0 0 0,-3 0 1,-1 0 0,0 0-2,0 0 1,0 0 0,0 0 1,-4 0-1,0 0 1,0 0-1,0 0 0,0 0 0,0 0 0,0 0 1,0 0-1,0 0 1,0 0-1,-87 0 1,46 5-1,-13-1 1,0 4-2,1 0 1,3-4 2,0 1-3,5-1 2,-1-4-2,1 0 2,-5 0 1,-4 0-4,-4 0 3,-4 4-1,-4 0 1,4 0-2,4 4 2,8 1-1,9-5 0,8 0 0,0-4 0,4 0 1,-4 0-1,4 0 0,-4 0 3,0 0-5,0-4 2,-5 4 1,1 0-1,0-4 1,4 4-2,0 0 1,0 0 2,8 0-3,-4 0 1,4 0 0,8 0 1,-3 0-2,3 0 2,5 0 0,-1 0 0,5 0-1,0 0 1,4 0-2,0 0 1,-1 0 2,1 0-2,0 0-1,0 0 3,0 0-2,4 0 1,0 0-2,0 0-1,0 0 4,0 0-3,0 0 2,83 8 0,-38-4-1,5 0 0,4-4 0,-5 4 0,-3-4 1,-1 0-1,-8 0 0,-3 0 0,-5 0 1,-5 0-1,-7 0 1,-1 0-1,-3 0 0,-5 0 1,5 0-2,-13 0 3,4 0-4,0 0 3,-4 0-1,0 0 1,0 0-2,0 0 2,0 0 0,0 0-1,-104 0 1,51 0-1,-14 0 0,-7 4 0,-5 1 0,5-1 0,12 0 1,4 0-1,4 0 1,0 0-2,1 0 2,7 5-1,-4-5 1,5 4-1,3 0 1,5-3-1,8-1 0,4 0 0,5 0 0,3 0-1,5-4 2,4 0-1,-1 0 1,5 0-1,0 0 0,0 0 0,0 0 0,0 0 1,4 0-1,0 0 0,0 0 0,0 0 1,0 0-1,0 0 0,0 0 2,111 0-3,-69 0 1,7 0 1,9 0 0,4 0-1,4 0 0,5 0 0,-5-4 0,0 0 2,-4-4-3,-8-1 1,-4 5 0,-9 0 1,-4 0 0,-4 4-1,-4 0 0,0-4-1,0 0 2,0-1-1,4 1 1,5 0-1,-1 0 0,4 0 0,5 0 1,3 0 0,1-1-2,0 1 1,-1 0 1,1 4-1,0 0 1,-5 0-1,1 0 1,-5 0-2,0-4 2,1 0-1,-1 0 1,0 0-2,1-1 2,-5 1-1,-4 0 0,-4 0 0,-4 0 1,-8 0-2,-5 4 2,-4 0-1,0-4 0</inkml:trace>
    </iact:actionData>
  </iact:action>
  <iact:action type="add" startTime="65045">
    <iact:property name="dataType"/>
    <iact:actionData xml:id="d12">
      <inkml:trace xmlns:inkml="http://www.w3.org/2003/InkML" xml:id="stk12" contextRef="#ctx0" brushRef="#br0">7040 11526 0,'0'0'5,"0"0"4,0 0 1,0 0-1,0 0 0,0 0 4,0 0-6,0 0 1,0 0 2,0 0-1,0 0 0,0 0 0,0 0 0,0 0 1,54-4-1,-5 0 0,17 0 0,13 0 1,0-1-1,-5 1 1,-12 0 1,-8 0-3,-4 4 2,-9 0-2,0 0 2,-3 0-1,-9 0 1,0 0-1,-5 0 1,-11 0-2,-1 0 1,-4 0 1,-3 0 1,-5 0-4,0 0 3,0 0-2,0 0 1,0 0 0,-120 0 1,58 0 1,-1 0-2,10 0-1,11 0 2,9 0-1,8 0 0,5 0 2,7 0-4,5 0 3,0 0 4,4 0-10,-1 0 5,5 0 1,0 0-1,0 0 0,0 0 1,0 0 0,116 0-2,-58-4 2,0 0-2,0 0 2,-8-1 0,-13 1-1,-8 0 0,-4 0 0,-9 4 1,-3 0-1,-1 0 1,-4 0-2,1 0 1,-9 0 1,0 0-1</inkml:trace>
    </iact:actionData>
  </iact:action>
  <iact:action type="add" startTime="68779">
    <iact:property name="dataType"/>
    <iact:actionData xml:id="d13">
      <inkml:trace xmlns:inkml="http://www.w3.org/2003/InkML" xml:id="stk13" contextRef="#ctx0" brushRef="#br0">9907 7415 0,'0'0'2,"0"0"-1,0 0 8,0 0 0,0 0 2,0 0-4,0 0 3,0 0 0,0 0-1,-46-25 2,13 21-3,-20-4 1,-18-1 0,-11-3 3,-1-1-5,4 1 4,17 0-3,12-1 2,9 1-2,8-1 2,4 1-1,0-5 1,4-7 2,0-5-6,1-9 3,-1 1 0,4-4 2,5 3-3,-1 1 1,5 4 1,-1 4-1,9 0 1,-8 0-1,7 0 0,5 0 0,5-8 0,7-5 1,-4 1-1,13-5 1,0 5-1,12 0 1,8 3-2,13-7 2,20-1-2,13 1 2,0 7-1,4 10 0,8 3 0,9 4 1,12 0-1,-8 1 1,-9 11-1,-8 13 0,0 13 1,9 4-1,3-1 0,-3 1 0,-5 0 2,-12 4-3,-17 4 1,-16 0 0,-12 0 0,-13 0 1,-5 4 3,-7 8-8,-13 9 5,-25 24-1,-41 30 0,-62 24 1,-45 0-1,-1-28 1,13-30-1,28-28 0</inkml:trace>
    </iact:actionData>
  </iact:action>
  <iact:action type="add" startTime="69952">
    <iact:property name="dataType"/>
    <iact:actionData xml:id="d14">
      <inkml:trace xmlns:inkml="http://www.w3.org/2003/InkML" xml:id="stk14" contextRef="#ctx0" brushRef="#br0">15521 6901 0,'0'0'7,"0"0"1,-45-8 4,16-8-5,-8-18 3,-5-28-2,1-20 2,20-5 0,17 4-2,8 4 4,17-8-5,24-12 3,34-1-2,29 18 3,32 24-3,22 29 2,11 29-1,18 16 0,16 34 1,-21 16-1,-25 0 1,-28 5-2,-34-5 2,-21 9-1,-24 12 0,-33 8 1,-29 4-2,-46 25 2,-66 5-1,-46-18 1,-41-19-1,-4-43 1,13-28-1,16-46 1,16-54-2</inkml:trace>
    </iact:actionData>
  </iact:action>
  <iact:action type="add" startTime="71366">
    <iact:property name="dataType"/>
    <iact:actionData xml:id="d15">
      <inkml:trace xmlns:inkml="http://www.w3.org/2003/InkML" xml:id="stk15" contextRef="#ctx0" brushRef="#br0">8827 11510 0,'0'0'6,"0"0"4,0 0-1,46 0 0,-26 0 0,5 0 0,4-5 1,4 1-1,4 0 0,9 4 0,12 0 1,16 0-1,17 0 2,17-4-2,0-4-1,-13-1 2,0-3-1,-4 0 2,0-5-4,-8 0 3,-1 5-2,-3 4 2,-5 4 0,-3 4-1,-1 0 0,0 0 1,1-4 0,-1-17-2,-24-25 1,-30-16 1</inkml:trace>
    </iact:actionData>
  </iact:action>
  <iact:action type="add" startTime="75172">
    <iact:property name="dataType"/>
    <iact:actionData xml:id="d16">
      <inkml:trace xmlns:inkml="http://www.w3.org/2003/InkML" xml:id="stk16" contextRef="#ctx0" brushRef="#br0">9547 8947 0,'0'0'2,"0"0"-1,-54-29 9,34 12-1,7-4 0,9-3 1,8-5-1,13-21 1,12-12-2,8-8 2,4-5 0,5 5-1,-13 3 0,4 1 3,4 0-5,5 0 3,8 8-2,4 8 3,12 4-3,17 5 2,4 4-1,0 4 0,0 0 1,-17 8-2,9 0 3,4 0-4,12-4 4,13 0-2,-13 4 0,5 4 0,8 1 0,8-5 2,4-4-3,-4-4 2,-13 4-1,1 0 0,-1 0 1,9 4-1,4 4 0,0 1-1,-4-1 3,0-4-3,0 0 2,0 5-1,-9 11 1,-12 5-1,5 0 0,-1 0 1,8-4-2,13 3 2,-8 5-1,8 9 0,-8 3 1,0-4-2,-13 1 2,13-5 2,8 4-6,-5 0 4,-3 9-1,-13 0 1,-8 3-1,0 9 0,5 4 0,11 5 1,1-5-1,-9-4 1,-4-4-2,-4-5 2,-12 5-1,-1 0 0,-3 4 1,-9-4-1,-4-5 0,-8 5 1,0 0-1,4 4 0,-9 4 0,9 0 1,-4 0-1,-4-4 0,-9 0-1,-4 0 3,-4-4 0,-4 0-4,-4-4 2,-4 0 0,-5-5 0,1 1 1,-5-1 0,1 1-2,-5-1 1,-4-3 1,-4-1-1,-12 9 0,-26 12 0,-44 21 1,-55 16-1,-32 5 1,-1-17 0,21-21-2,37-33 1,17-29 1</inkml:trace>
    </iact:actionData>
  </iact:action>
  <iact:action type="add" startTime="80262">
    <iact:property name="dataType"/>
    <iact:actionData xml:id="d17">
      <inkml:trace xmlns:inkml="http://www.w3.org/2003/InkML" xml:id="stk17" contextRef="#ctx0" brushRef="#br0">9146 6355 0,'0'0'2,"0"0"-1,0 0 10,0 0-3,0 0 2,0 0-1,0 0 1,0 0-1,0 0-1,-58-12 3,25-1-3,-5-3 2,1-5 1,-4-8-3,-5-4 1,5-9 0,4 1 0,-1-5 2,5 1 0,9 3-2,3 5 1,8 0-2,13-5 1,17-7 1,12-22-2,16-20 3,5-4-1,0 4-2,-1 12 2,1 9-1,0 12 0,-5 12 1,9 13-2,8 4 2,8 5-1,13-1 2,8 0-4,0 4 3,-4 5-1,4 3 0,0 1 1,8 3-2,9 1 2,4 4-1,-5 4 2,-7 4-3,-1 0 4,0 9-4,0-1-2,1 1 3,-5-1 1,-8 0-1,-9-3 1,-11-1 0,-1 9-2,4 12 1,0 12 0,1 17 1,-9 8-1,-12-4 3,-9-4-2,-8-8 0,-4-5 1,-8-3-8,-5-5 7,-3-4-1,-5 0 0,-4-4 10,-4 4-19,-4 9 10,-17 12-1,-28 24 0,-30 9 0,-24 0 3,-17-8-3,0-13 2,0-12-2,16-13-5,26-16 6,15-12 0,14-9-1,7-13 0,-3-11 0,-9-26 0</inkml:trace>
    </iact:actionData>
  </iact:action>
  <iact:action type="add" startTime="81472">
    <iact:property name="dataType"/>
    <iact:actionData xml:id="d18">
      <inkml:trace xmlns:inkml="http://www.w3.org/2003/InkML" xml:id="stk18" contextRef="#ctx0" brushRef="#br0">7429 6272 0,'0'0'8,"0"0"0,0 0 3,0 0-5,0 0 4,49 4 0,-7 5-1,12 3 0,-1-4 1,1-4-2,4 1 2,-8-5-1,8-5 0,8-3 2,8 0-2,-3 4-1,-9 4 3,-4 4-2,-9 4-1,-7 0 3,-9 1-3,-8-5 2,-9-4-1</inkml:trace>
    </iact:actionData>
  </iact:action>
  <iact:action type="add" startTime="85267">
    <iact:property name="dataType"/>
    <iact:actionData xml:id="d19">
      <inkml:trace xmlns:inkml="http://www.w3.org/2003/InkML" xml:id="stk19" contextRef="#ctx0" brushRef="#br0">9994 10433 0,'0'0'2,"0"0"0,0 0 7,-42 21 1,34-17-1,-12-4 0,-1 0 1,-21-4 0,-28 0-1,-33 0 0,-13-5 1,17 1-1,20-4 2,17-9 0,21-12-2,16-9 2,21-16-4,33-37 3,33-37-2,33-17 3,4 8-3,-16 37 2,-13 30-1,-8 28 1,4 34 1,13 24-5,29 38 5,7 37-2,-7 21 1,-29-9-2,-30-8 2,-16-12 0,-33-9-1,-29 13-2,-37 8 5,-33-12-3,-13-26 0,34-44 0,11-34-2</inkml:trace>
    </iact:actionData>
  </iact:action>
  <iact:action type="add" startTime="86190">
    <iact:property name="dataType"/>
    <iact:actionData xml:id="d20">
      <inkml:trace xmlns:inkml="http://www.w3.org/2003/InkML" xml:id="stk20" contextRef="#ctx0" brushRef="#br0">6307 10512 0,'0'0'6,"0"0"3,0 0 1,-49 0-1,16 4 1,0 0 0,4 0-1,8 0-1,9 0 3,12-4-3,-9 0 1,9 0 0,0 0 2,0 0-1,0 0-2,0 0 0,0 0 3,0 0-2,104 0-1,-55 5 2,13-1-1,13 0 1,4-4 0,-1 0-3,1-4 3,-1 4 0,5-4 1,0-1-2,0 1 1,-1 0-1,-3 0 1,-9 4-2,-8 0 3,-8 0-3,0 4 1,0 0 0,-1 5 0,1-1 1,-4 0-1,0-4 2,-1 0-2,5 1 3,0-5-7,4-5 5,0 1-1,4 0 0,-4 4 1,-5 0-1,-3 0 1,-4 0-1,-5 0 1,-4 4-3,-4-4 3,0-8-1,5-17 0</inkml:trace>
    </iact:actionData>
  </iact:action>
  <iact:action type="add" startTime="93836">
    <iact:property name="dataType"/>
    <iact:actionData xml:id="d21">
      <inkml:trace xmlns:inkml="http://www.w3.org/2003/InkML" xml:id="stk21" contextRef="#ctx0" brushRef="#br0">18591 4380 0,'0'0'1,"0"0"1,79-17 9,-13 1-3,13-9 1,-9 0 1,-8-16-1,-16-1 0,-13-16 4,-13-8-5,-11-8 2,-9 16-2,-13 0 1,-16 0 1,-20 8-1,-22 9 1,-16 16-1,-8 25 2,-12 33-2,-13 33-1,4 25 2,29 9-2,29-9 2,25-25-1,25-16 0,12-17 1,12-8 0,9-9-3,8 1 3,9-17 0,3 0-2,5 0 2,-5-9-1,-3 9 1,-9-8 0,-8 8 0,-5 0-2,-3 0 1,-1 8 0,5 9-2,4 33 3,4 20 0,-4 29-1,-9 1 0,-7-5 1,-9-12-1,0-21 1,0-8-1,0-13 0,-5-8 0,1-4 1,-4-8-2,-4-4 2</inkml:trace>
    </iact:actionData>
  </iact:action>
  <iact:action type="add" startTime="94841">
    <iact:property name="dataType"/>
    <iact:actionData xml:id="d22">
      <inkml:trace xmlns:inkml="http://www.w3.org/2003/InkML" xml:id="stk22" contextRef="#ctx0" brushRef="#br0">19402 4575 0,'0'0'7,"0"0"5,0 0-6,46-13 5,12 1-2,33-1 0,29 5-1,12 8 4,13 4-2,8 4-1,-8 1 1,-13-5-1,-20 4 0,-29 0 0,-25-3 2,-21-5-1,-17 0-3,-11 0 3</inkml:trace>
    </iact:actionData>
  </iact:action>
  <iact:action type="add" startTime="95118">
    <iact:property name="dataType"/>
    <iact:actionData xml:id="d23">
      <inkml:trace xmlns:inkml="http://www.w3.org/2003/InkML" xml:id="stk23" contextRef="#ctx0" brushRef="#br0">19895 4231 0,'0'0'7,"0"0"3,0 0 0,0 0-1,12 50 0,5 16 1,7 33-2,-3 17 2,-9-4 0,-3-25-1,3-17 0,9-12 1</inkml:trace>
    </iact:actionData>
  </iact:action>
  <iact:action type="add" startTime="95360">
    <iact:property name="dataType"/>
    <iact:actionData xml:id="d24">
      <inkml:trace xmlns:inkml="http://www.w3.org/2003/InkML" xml:id="stk24" contextRef="#ctx0" brushRef="#br0">21359 3742 0,'0'0'6,"0"0"3,-4 67 1,-8 24 0,-1 49-1,1 18 2,-5-1-3,13-8 1,8-25 0,13-20 0,8-17 1,8-4-1,4-5 0,0-7 1,-8-17-2,-12-17 2,-17-12-1,-17-5 0,-32 9 0,-59 0 1,-58-4-1,-24-17 0</inkml:trace>
    </iact:actionData>
  </iact:action>
  <iact:action type="add" startTime="95675">
    <iact:property name="dataType"/>
    <iact:actionData xml:id="d25">
      <inkml:trace xmlns:inkml="http://www.w3.org/2003/InkML" xml:id="stk25" contextRef="#ctx0" brushRef="#br0">21351 4223 0,'79'8'6,"74"0"2,107 25 3,17-8-2,-57 0 0,-84-17 1,-61-8-1,-42 0-1</inkml:trace>
    </iact:actionData>
  </iact:action>
  <iact:action type="add" startTime="96451">
    <iact:property name="dataType"/>
    <iact:actionData xml:id="d26">
      <inkml:trace xmlns:inkml="http://www.w3.org/2003/InkML" xml:id="stk26" contextRef="#ctx0" brushRef="#br0">8471 6438 0,'0'0'6,"0"0"2,0 0 2,0 0-1,0 0 0,46-25 1,-9 4-1,4 0 0,-7 1 0,-5 3 0,-9 5 1,1-1-1,0 5 1,3 0-1,5 4 0,9 0 1,11 4-2,30 0 5,28-5-1,22 1-4,-9 0 1,-9 0 1,-15 8-1,-1 0 1,8 0-2,-4 1 2,5-10-1,-5 1 1,-4 4-2,-8 0 2,0 4-1,4 5 1,-4-5 1,-4-4-6,-9-4 4,-8 0 0,-16-1 0,-13 1 0,-8 0 0,-12 0 1,-9 4-1,-8 0 0,0 0 0,0 0 0,-128 17 2,-13-1-3,-24 5 2,-5 0-1,25-9 7,17-4-13,20 0 6,9 1 0,8-1 2,12 0-3,17 1 1,17-1 10,12-4-19,12 0 9,9-4 0,8 0 2,4 0-3,0 0 2,0 0-3,111 0 3,26-4 0,41 0 0,41-4-2,17-9 2,-17 0-1,-20-3 0,-17-5 1,-29-8-1,-13-21 0</inkml:trace>
    </iact:actionData>
  </iact:action>
  <iact:action type="add" startTime="97517">
    <iact:property name="dataType"/>
    <iact:actionData xml:id="d27">
      <inkml:trace xmlns:inkml="http://www.w3.org/2003/InkML" xml:id="stk27" contextRef="#ctx0" brushRef="#br0">18029 5427 0,'0'0'5,"0"0"4,0 0 0,0 0 0,0 0 1,0 0-1,0 0 2,0 0-3,0 0 1,53 42 0,9-30 1,46 9-1,16-4 1,9-5 0,-18 0-1,-11 1 3,-13 3-3,-13 1 0,-15-5 0,-14-3-1,-20-1 2,-8-4-1,-13-4 1,-8 0-3,0 0 1,0 0 2,-103-33 0,-13 8-1,-37 4 0,-5 1 0,18 3 0,28 13 1,21 4-1,12 4 1,17 0-1,21 0 0,12 1 0,13-5 0,11 0 2,5 0-2,0 0 0,0 0 2,91 16-2,5 1 0,24 3 0,-5-7 1,-15-13-1</inkml:trace>
    </iact:actionData>
  </iact:action>
  <iact:action type="add" startTime="98948">
    <iact:property name="dataType"/>
    <iact:actionData xml:id="d28">
      <inkml:trace xmlns:inkml="http://www.w3.org/2003/InkML" xml:id="stk28" contextRef="#ctx0" brushRef="#br0">19804 5345 0,'0'0'6,"0"0"3,0 0 1,-46 0-1,38 0 1,-1 0-1,5 0 1,0 0-1,4 0 0,0 0 1,0 0-1,0 0 0,124 12 0,-41 5 1,0-1-1,-13-3 0,-16-1 0,-9-4 2,-3 1-4,-17-5 5,-5 0-1,-7 0-3,-1-4 0,-12 0 0,0 0 2,0 0 3,-124-41-8,12 12 5,-4 4-1,30 12 1,28 5-1,16 0 1,17 4-2,9 4 1,8 0 0,8 4 0,0-4 0,0 0 2,120 41-2,-29-20 0,-9-4 1,-20-5-1,-16-4 0,-13-4 0,-12 0 1,-9 1 0,-12-5-2,0 0 2</inkml:trace>
    </iact:actionData>
  </iact:action>
  <iact:action type="add" startTime="100344">
    <iact:property name="dataType"/>
    <iact:actionData xml:id="d29">
      <inkml:trace xmlns:inkml="http://www.w3.org/2003/InkML" xml:id="stk29" contextRef="#ctx0" brushRef="#br0">6250 7630 0,'0'0'6,"0"0"11,0 0-15,0 0 7,0 0 1,0 0-1,0 0 1,20 42-1,17-42 0,26-13 0,11-8 1,5-8-1,-5-4 0,1 0 1,7 4 0,9 0 1,5 9-3,3 7 2,-21 5-2,-3 0 2,-5-1 0,1-3 1,7-5-3,13 5 1,8 4 0,-3 8-1,-1 4 2,-8 0 0,0 0-2,-1 0 2,5 0-1,9 5 0,3-1 2,1 4 0,-9 1-5,-8-1 4,0 1-1,-5-1 1,22 0-1,12-3 0,-1 3 1,-3-4-1,-21 1 1,-8-1-3,0 0 4,16 0-4,13 1 4,4-5-2,-5-4 2,-24 0-4,-12-4 4,-5 0-3,-4-1 1,13 1 0,12 0 1,0 0-1,0 4 0,-17 0 3,-8 0-6,-12 0 5,-4 0-2,-5 0-1,5-8 2,16-21-2</inkml:trace>
    </iact:actionData>
  </iact:action>
  <iact:action type="add" startTime="103996">
    <iact:property name="dataType"/>
    <iact:actionData xml:id="d30">
      <inkml:trace xmlns:inkml="http://www.w3.org/2003/InkML" xml:id="stk30" contextRef="#ctx0" brushRef="#br0">21392 5564 0,'0'0'1,"0"0"3,0 0 4,0 0 1,0 0 0,0 0 0,0 0 1,0 0 0,-41-25-1,33 25-1,-1 0 2,1 0-1,0 0 1,0 0-1,-1 0 0,5 0 0,0 0 0,0 0 1,0 0-1,0 0 1,-1 0-1,1 0 0,0 0 1,4 0-2,0 4 3,0 1-2,0-1 0,0-4-1,0 0 3,0 0-2,0 0 0,0 0 0,0 0 0,0 0 1,83 33-1,-58-33 1,4 0-2,4 0 2,4-4-1,0 4 0,-4 0 1,-4 0-2,-4 0 2,-4 0-1,-9 0 0,1 0 4,-5 0-7,-4 0 3,0 0 1,0 0 0,-4-4-2,0-1 2</inkml:trace>
    </iact:actionData>
  </iact:action>
  <iact:action type="add" startTime="104825">
    <iact:property name="dataType"/>
    <iact:actionData xml:id="d31">
      <inkml:trace xmlns:inkml="http://www.w3.org/2003/InkML" xml:id="stk31" contextRef="#ctx0" brushRef="#br0">21471 5788 0,'0'0'7,"0"0"2,0 0 0,0 0 1,0 0-1,0 0 1,-62-29-1,25 4 3,-9-8-6,5 0 3,8 8 2,8 4-2,12 9 0,13 8 0,4 4 0,13 0 1,29 4-2,28 0 1,13-4 1,0 0-1,-17 4 1,-24-8-1,-9-9 0</inkml:trace>
    </iact:actionData>
  </iact:action>
  <iact:action type="add" startTime="105592">
    <iact:property name="dataType"/>
    <iact:actionData xml:id="d32">
      <inkml:trace xmlns:inkml="http://www.w3.org/2003/InkML" xml:id="stk32" contextRef="#ctx0" brushRef="#br0">10627 14027 0,'0'0'7,"0"0"2,0 0 1,-79 21-1,1-5 0,-34 5 1,-29 4 0,-16 4-1,-4-4 2,-5 3-3,13-3 3,17-8-2,32-9 0,17-12-1,13-8 3,12-9-3,12-8 2,17-12 1,8-17-4,13-21 4,12-12-3,25-33 2,28-34-2,22-11 3,12-1-3,4 29 2,0 29-1,-4 34-1,12 11 3,25 9-3,25 5 3,50 3 1,41 8-5,20 26 1,26 16 2,-13 12-3,-21 17 2,-45 9 1,-46 7-2,-37 5 2,-28 12-1,-34 25 0,-37 12 1,-42 30 0,-70 65 5,-87 38-11,-78 0 4,-42-50 1,9-74 0,57-84 1,1-98-1,-30-145 0</inkml:trace>
    </iact:actionData>
  </iact:action>
  <iact:action type="add" startTime="111495">
    <iact:property name="dataType"/>
    <iact:actionData xml:id="d33">
      <inkml:trace xmlns:inkml="http://www.w3.org/2003/InkML" xml:id="stk33" contextRef="#ctx0" brushRef="#br0">9936 14081 0,'0'0'1,"0"0"1,0 0 8,0 0 1,0 0-4,0 0 3,0 0-1,0 0 0,-50 16 0,21-20 1,-20 0-1,-22 4 1,-16 4-2,-4 0 2,0 0 0,21 1-1,16-5 1,9 0 1,8-5-4,3-3 2,1-4 1,4-5-2,0 1 3,0-5-3,-4 0 2,4 0-1,5-3 0,-1-1 2,4 0-2,5-4 0,3-4 6,9-4-11,4-5 5,8-3 0,9-13 1,12-17-1,8-12-1,9-12 3,-5 8-3,-8 12 1,-8 21 1,-9 17-1,-3 8 0,-1 8 1,-4 8 0,9 5-1,-9-1 0,13 1 0,8 0 1,8-5-2,9-4 1,-1 1 1,1-1-1,-5 0 0,-8 5 2,-4 3-1,-4 5-1,0 4-1,4 0 9,12-1-14,5 1 5,20-4 1,12 0 1,18-5-2,3 1 2,-16 8-1,-9 4 0,1 4 0,7 0 0,-7-4 1,20 0-1,4 0 1,17 0-1,-8 0 1,-1 4-1,-7-4 0,-14 0 0,-15 0 1,-9 0-1,-8 0 1,-9 0-2,-4 4 2,1 0 0,-1 5-1,1 3-1,-1 1 3,-12-5-3,-4 0 1,-5 0 1,1 1-1,-4-1 1,-1 4-1,-3 1 0,-1-1 1,0 5-2,1-1 1,-1 5 1,1 8-1,3 4 0,-3 4 8,-1 5-15,-4 3 8,1 1-2,-5-5 1,0-3 0,0-1 1,0 0-1,-4-4 1,0 0-1,0 5 1,0-5 0,0-4-2,0 0 1,0 0 0,0 0 0,-4 0 1,0 0-1,0-5 1,0 1-1,-1 0 0,1-4-1,0-5 3,0 1-2,0 0-1,0-5 3,0 0-4,0 1 5,-1-1-4,1 1 1,-4-1 1,-4 5-2,-5 3 3,-8 5-3,-8 0 2,-8 4 1,-9 0-2,-8 4 1,-8-4-1,4-8 2,0-5 0,-4-3-8,-1-5 6,-7 0 1,-5 5-1,-8-1 0,-8 5 0,8-5 1,-12 1 0,-4-1-1,-17-4 1,-9 5-2,-3-5 2,-4-8 1,-5-12-4,-20-26 2,-17-32 10</inkml:trace>
    </iact:actionData>
  </iact:action>
  <iact:action type="add" startTime="118542">
    <iact:property name="dataType"/>
    <iact:actionData xml:id="d34">
      <inkml:trace xmlns:inkml="http://www.w3.org/2003/InkML" xml:id="stk34" contextRef="#ctx0" brushRef="#br0">5625 13878 0,'0'0'2,"0"0"1,0 0 6,0 0 0,0 0 3,0 0-5,0 0 3,0 0-1,0 0 0,0 0 1,0 0-1,0 0-1,0 0 2,0 0-1,0 0 3,0 0-5,0 0 3,0 0-1,49 8 0,-32-8 0,12 0 1,0 0-2,4 0 2,4 0-1,5 0 0,3 0 1,5 0-1,4-4 0,4 0 0,8-4 2,0 3-1,4 5 0,-8 0-1,13 5 1,-1 3-1,-8 0 1,-8-4-2,-8 0 1,-9-4 1,1 0 0,3 0-1,9-4-1,8 4 2,-4 0 2,12 0-5,1 4 2,-5 1 0,-4-1 0,-4 0 0,-13 0 0,-3-4 0,-5 0 0,4 0 1,5-4 0,4 0-2,7-5 2,6 1-1,3 4 0,-4 4 1,0 4-1,-4 0 1,-4 0-2,-9 1 3,-8-1-3,-8 0 1,-4 0 1,-4 0-2,-5 0 2,1 0-1,-1-4 4,5-4-8,8-12 6,12-30-3</inkml:trace>
    </iact:actionData>
  </iact:action>
  <iact:action type="add" startTime="122154">
    <iact:property name="dataType"/>
    <iact:actionData xml:id="d35">
      <inkml:trace xmlns:inkml="http://www.w3.org/2003/InkML" xml:id="stk35" contextRef="#ctx0" brushRef="#br0">20408 5506 0,'0'0'1,"0"0"2,0 0 6,0 0 2,-54 4-4,-4 9 3,-25-1-1,-8-4 0,0-8 1,8-8 0,5-4-1,12 3 0,12 1-1,12 4 2,9 0 0,8 0-1,13 4 1,-5 0-1,13 0 0,4 0 0,0 0 0,0 0 0,83 4 1,8-4 0,21-8-1,-13-1 0,-20 1 0,-25 4 0,-17 0 1,-12 4-1,-5 0 0,-3 0 1,-13 0-2,-4-4 2,0 4-1,0 0 0,0 0 0,-87-21 1,42 13 0,7 3-2,13 5 2,17 5-1,8-1 0,0-4 0,0 0 1,0 0-1,108 0 0</inkml:trace>
    </iact:actionData>
  </iact:action>
  <iact:action type="add" startTime="122820">
    <iact:property name="dataType"/>
    <iact:actionData xml:id="d36">
      <inkml:trace xmlns:inkml="http://www.w3.org/2003/InkML" xml:id="stk36" contextRef="#ctx0" brushRef="#br0">18711 5709 0,'0'0'4,"0"0"5,0 0 0,0 0 1,-25-50 0,-32-12-2,-35-16 2,-19-1 3,-9 13-6,4 8 5,4 8-4,9 9 2,16 8-1,17 4 0,12-5 3,12-7-5,1-25 3,20-29-1,8-21-1,21-17 0,25-24 2,17-25 0,4 8-1,-5 16 1,-4 34 0,5 25 0,-5 16-2,13 8 2,4 9-2,21 8 1,20 17 1,25-1 0,-4 18-2,-4 7 2,-21 17-1,4 17-2,5 16 4,7 0-2,1 17 0,-13-1 3,-8 1-5,-16 16 5,-9 9-5,-20-1 3,-9 9-2,-8 8 9,-13 0-16,-7 0 9,-9 0-2,-9 9 1,-11 12 12,-26 12-21,-20 0 7,-13-21 2,5-20 1,4-12-1,16-13 4,25-25-2,16-21-7</inkml:trace>
    </iact:actionData>
  </iact:action>
  <iact:action type="add" startTime="124112">
    <iact:property name="dataType"/>
    <iact:actionData xml:id="d37">
      <inkml:trace xmlns:inkml="http://www.w3.org/2003/InkML" xml:id="stk37" contextRef="#ctx0" brushRef="#br0">9108 10458 0,'0'0'7,"0"0"4,0 0-4,-45 41 2,37-28 1,4-5-1,4 0 1,0 1-1,0-1 0,4 0-1,0 0 2,4 5 0,9-1-2,7 1 3,14-1-2,24 1 1,16-1-2,26 0 2,12 1 0,-5-5 0,-11 0-2,-18-8 2,-3 0-2,-5-4 2,1 0-1,-5 0 2,-8 0-3,-12 4 2,-13 0-2,-12 0 3,-8 0-4,-5-4 4,-8 0-3,-4-1 3,0 5-3,0 0 1,0 0 0,-107 0 0,24 5 3,-16-1-4,-21 0 0,-5 8 2,5 5-1,17-1 1,24 1 4,17-5-9,17-3 3,12-1 2,12-4-2,5 0 2,7 0-1,1-4 1,4 0-1,4 0 0,0 0 0,0 0 1,0 0 0,91 17-1,-8-13 0,20-4 0,5-4 1,-1-4-1,-3-5 0,-1-8 0,13-20 1,0-29-2</inkml:trace>
    </iact:actionData>
  </iact:action>
  <iact:action type="add" startTime="125933">
    <iact:property name="dataType"/>
    <iact:actionData xml:id="d38">
      <inkml:trace xmlns:inkml="http://www.w3.org/2003/InkML" xml:id="stk38" contextRef="#ctx0" brushRef="#br0">11314 14499 0,'0'0'6</inkml:trace>
    </iact:actionData>
  </iact:action>
  <iact:action type="add" startTime="126396">
    <iact:property name="dataType"/>
    <iact:actionData xml:id="d39">
      <inkml:trace xmlns:inkml="http://www.w3.org/2003/InkML" xml:id="stk39" contextRef="#ctx0" brushRef="#br0">21103 6769 0,'-42'-21'5,"-12"-12"5,-12-17 0,4-3-2,8 3 2,9-4-1,-1-8 2,1-25-1,-13-29-3,4-29 2,5-20 1,7-9-1,13-8 1,17-9-2,20-20 2,29-17-1,38-20 1,37-9-2,24 29 1,21 13 2,5 33-2,-1 25 0,-16 24 1,-9 17 0,1 17-2,8 24 2,-5 26-1,-7 40-1,3 34 2,13 41-1,33 75 0,-12 74 0,-38 26 1,-32 7-1,-38-24 0,-29-46 1,-25-21-1,-29-8 1,-37 25-1,-57 4 0,-80 8 1,-70-16-1,-41-54 0,0-29 0,29-33 0,53-29 0,63-25 1,29-21 0</inkml:trace>
    </iact:actionData>
  </iact:action>
  <iact:action type="add" startTime="128391">
    <iact:property name="dataType"/>
    <iact:actionData xml:id="d40">
      <inkml:trace xmlns:inkml="http://www.w3.org/2003/InkML" xml:id="stk40" contextRef="#ctx0" brushRef="#br0">7722 10404 0,'0'0'9,"0"0"-2,0 0 2,0 0 1,0 0-1,0 0 0,0 0 1,0 0-1,0 0 0,0 0 0,0 0 1,0 0-1,0 0 0,0 0 1,0 0-1,0 0 0,0 0 1,75 0-1,-13 0 0,0 4 1,0-4-1,-4 4 0,-8 1 0,-9-1 0,0-4 3,-7 0-3,-6 0-1,1 0 1,-4 0 1,-8 0 3,-5 0-8,-3 0 4,-1 0 1,-4 0-1,0 0 0,-4 0 1,0 0-2,0 0 1,0 0 2,0 0-3,-87 4 2,17 4-1,-9 0 1,9 1-1,12-1 0,17-4 0,12 0 1,8-4-2,4 0 2,5 0 0,4 0-2,4 0 1,4 0 1,0 0-1,0 0 3,0 0-6,165-37 4,-49 8 0,12 0 0,-8 0-2,-21 12 1</inkml:trace>
    </iact:actionData>
  </iact:action>
  <iact:action type="add" startTime="129501">
    <iact:property name="dataType"/>
    <iact:actionData xml:id="d41">
      <inkml:trace xmlns:inkml="http://www.w3.org/2003/InkML" xml:id="stk41" contextRef="#ctx0" brushRef="#br0">7623 14056 0,'0'0'7,"0"0"4,-41 16-3,28-11 1,9-1 1,-8 0-1,8 0 0,0-4 0,-1 0 1,5 0-2,0 0 3,0 0-3,0 0 2,0 0-1,0 0 1,125-25 1,-22 0-4,9-4 2,-30 4 0,-15 9 1,-22 3 1,-12 1-4,-12 4 3,-5 4-1,-7 0 1,-5 4-2,-8-5 1,-9 1 1,-24-4 1,-33 0-4,-13 4 3,-8 4-1,17 4 1,11 0 0,18 0-2,16-4 1,8 4 0,13 0 1,8 0-1,0-4 0,0 0 0,203 42 1</inkml:trace>
    </iact:actionData>
  </iact:action>
  <iact:action type="add" startTime="137794">
    <iact:property name="dataType"/>
    <iact:actionData xml:id="d42">
      <inkml:trace xmlns:inkml="http://www.w3.org/2003/InkML" xml:id="stk42" contextRef="#ctx0" brushRef="#br0">10259 12358 0,'0'0'2,"0"0"-2,0 0 10,0 0-1,0 0 0,0 0 0,0 0 1,0 0 0,0 0-1,0 0 0,-87 42 0,-21-1-1,-20 17 2,0 0 0,12-4 1,21-9-1,20-16-1,21-8 2,17-4-3,12-9 2,5 0-2,3-4 1,5-4 0,-1-4-2</inkml:trace>
    </iact:actionData>
  </iact:action>
  <iact:action type="add" startTime="138116">
    <iact:property name="dataType"/>
    <iact:actionData xml:id="d43">
      <inkml:trace xmlns:inkml="http://www.w3.org/2003/InkML" xml:id="stk43" contextRef="#ctx0" brushRef="#br0">10329 11845 0,'0'0'4,"-70"62"6,12-21 1,4-3-4,4-9 2,1 0 0,-5 0 1,-16 4 2,-13 12 1,-4 5-9,4 8 6,21 0-1,21-4 0,20-5 0,13-7 0,12-5 1,12 0-1,13 1 0,13 3 1,16 0-1,8-7 0,8-14 1,13-16-1,29-28 0,29-47 0</inkml:trace>
    </iact:actionData>
  </iact:action>
  <iact:action type="add" startTime="148337">
    <iact:property name="dataType"/>
    <iact:actionData xml:id="d44">
      <inkml:trace xmlns:inkml="http://www.w3.org/2003/InkML" xml:id="stk44" contextRef="#ctx0" brushRef="#br0">20548 5506 0,'0'0'2,"0"0"0,0 0 7,0 0 0,0 0 1,0 0 1,0 0-4,-45 17 3,28-26 0,-12-11-2,-12-5 2,-9 0-1,-8 0 0,0 5 1,-4-1-2,0 4 2,0 5 1,0-1-4,0 5 4,0 0 1,-4-5-6,-5-3 2,-7-5 2,-1-8 0,5-4-1,8 0 0,16 0 0,4-9 1,13-7-1,8-22 0,9-16 0,8-12 0,12 0 1,12-5 1,13-8-4,17-20 3,12-1 0,4 1-2,-4 16 1,0 25 1,-5 16-1,5 26 1,-4-1-1,12 17 0,9 0 0,12 16 0,16 9 1,17 24-1,33 18 0,13 7 1,-21 17-2,-13 16 2,-16 18-1,-13-1 1,-12 0-1,-16 0 0,-22 8 0,-24 21 1,-24 9-1,-26 16 1,-25 12 8,-32 8-16,-46 14 6,-34-14 1,-19-28 1,-14-38-1,34-37 1,29-16-1,28-21-1,38-30 2,17-28-1</inkml:trace>
    </iact:actionData>
  </iact:action>
  <iact:action type="add" startTime="150423">
    <iact:property name="dataType"/>
    <iact:actionData xml:id="d45">
      <inkml:trace xmlns:inkml="http://www.w3.org/2003/InkML" xml:id="stk45" contextRef="#ctx0" brushRef="#br0">4818 12963 0,'0'0'6,"0"0"3,0 0 0,0 0 1,0 0 0,0 0-1,0 0 1,0 0-1,0 0 1,0 0-2,0 0 1,0 0 1,0 0-1,0 0 0,0 0 0,50 4 1,-21 0 0,4-4-1,12 0 0,13 0 0,4 0 0,4 0 1,1 0-1,-5 0 3,0 0-2,-4-4-4,-5 0 3,-3 0 1,-4 0-1,-1-1 0,1 1 1,-1 0 0,-3 0-1,-1 0 0,0 0 0,-8 0 0,0 4 1,-8 0-2,0 0 2,0 0-1,-4 0 0,3 0 1,1 4-1,4 0 1,4-4 5,5 0-9,3 0 1,-4 0 1,0 0 2,1 0-1,-1-4 1,0 0-2,5-1 2,3 1-2,1 4 2,-1 0-1,5 0 0,-9 0 0,9 0 1,3 4-1,1 1 0,-4-1 1,0-4-1,-9 0 0,4 0 2,-7 0-3,7 0 2,1 0-1,8 0 0,3 0 0,5 0 1,1 0 8,-1 4-18,4 0 9,0 0 1,0-4-1,5 0 0,11 0 1,18 0-1,15 0 0,22-4 1,28-8-1,34-13 1,45-25-2,46-41 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25">
    <iact:property name="dataType"/>
    <iact:actionData xml:id="d0">
      <inkml:trace xmlns:inkml="http://www.w3.org/2003/InkML" xml:id="stk0" contextRef="#ctx0" brushRef="#br0">6758 4579 0,'0'0'2,"0"0"0,0 0 7,0 0 0,0 0 2,0 0-3,46 70 1,8-28 2,16-5-3,13-12 2,8-5-1,16 5 2,22 0-1,40 4 0,38 0-2,33-12 2,25-5-2,29-12 4,8-21-5,25-8 2,-9-16 2,-53 7-1,-21 9 0,-21 13-1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977">
    <iact:property name="dataType"/>
    <iact:actionData xml:id="d0">
      <inkml:trace xmlns:inkml="http://www.w3.org/2003/InkML" xml:id="stk0" contextRef="#ctx0" brushRef="#br0">18314 3312 0,'0'0'1,"0"0"6,0 0 1,83 0 2,12-8-1,29 8 0,17-9 1,4 9-1,-1 0 2,-7-8 1,4 8-5,20 0 3,25 0-2,46 8 1,12-8 2,-21 0-3,9-8 3,-9-9-3,-24 9 4,-17 0-3,-37 0 0,-33 8-1,-13 0 1</inkml:trace>
    </iact:actionData>
  </iact:action>
  <iact:action type="add" startTime="13506">
    <iact:property name="dataType"/>
    <iact:actionData xml:id="d1">
      <inkml:trace xmlns:inkml="http://www.w3.org/2003/InkML" xml:id="stk1" contextRef="#ctx0" brushRef="#br0">20457 4815 0,'0'0'7,"0"0"2,0 0 0,25 49 1,4 34-1,8 50 1,-20 20-1,-13-4 1,-12-17 0,-13-3-1,-4-13 0,4-17 0,5-16 1,8-21-1,4-12 2,8-9-4,4 0 4,8 1-2,18-5-1,19-4 2,22-8-1,24-8 1,21-13-1,17-21-1,24-37 2</inkml:trace>
    </iact:actionData>
  </iact:action>
  <iact:action type="add" startTime="13885">
    <iact:property name="dataType"/>
    <iact:actionData xml:id="d2">
      <inkml:trace xmlns:inkml="http://www.w3.org/2003/InkML" xml:id="stk2" contextRef="#ctx0" brushRef="#br0">22278 4769 0,'0'0'7,"0"0"2,-33 71 0,-13 78 1,-20 99 0,4 50 0,12-37-3,17-71 4,16-57-3,13-54 2,4-30-1,0-16 1,4-12-1,1-8 0,3-13 0,-8 0 0,12-87 1,13-67-1,8-61 0,9-25 0,20-4 1,-13 45-1,9 37 0,-4 42 1,-4 33 1,-1 21-4,9 12 3,17 17-1,7 16 0,1 21 0,12 17 1,1 16-1,-5 9 1,-21 3-2,-25 1 2,-28-5-1,-29 0 0,-51 26 0,-69 24 3,-38 4-6,-12-8 4,33-17-1,38-20 0,28-9 1,21-12-1,25-8 1,12-4-1,12-5 0,13 0 1,5 5-1,15 12 0,30 21-1,49 37 3,46 33-2,16 8 0,-16-12 0,-50-41 0,-37-30 0,-25-20 1,-20-13-1,-13-8 1,-8-4-2</inkml:trace>
    </iact:actionData>
  </iact:action>
  <iact:action type="add" startTime="20545">
    <iact:property name="dataType"/>
    <iact:actionData xml:id="d3">
      <inkml:trace xmlns:inkml="http://www.w3.org/2003/InkML" xml:id="stk3" contextRef="#ctx0" brushRef="#br0">11827 7456 0,'0'0'1,"0"0"1,0 0 7,0 0 0,0 0 1,0 0-1,45-12 0,-24 4 1,0-1-1,8 5 1,4 0-1,12 0 1,5 0-2,8 4 2,4 0-1,12-4 1,13-5-1,12 1 4,1 0-5,-5 4 1,-12-1 4,-9 1-9,-4 0 5,1-4 0,-1-5 0,-4-3 1,-8 3 0,-12 1-2,-9 4 2,-12-1-1,-9 5 0,-3 0 1,-5 0-2,-4 4 2,0 0 2,-4-4-6,0 4 3,0 0 2,0 0-3,-128-37 2,41 20-1,-8 1 0,4-1 1,-4 5-1,-4 3 1,-9 5-1,5 4 0,-1 4 1,17-4-2,13 0 2,12 0 0,12-4-2,13 0 2,12 0-1,4 4 0,5 0 1,3 0-3,5 0 4,4 0-2,0 0 0,4 0 1,0 0-2,0 0 2,0 0-1,136-33 5,-49 16-10,8 1 7,1 7-2,3 1-1,0 0 2,-4-5-1,-4 1 0,-12 0 1,-17-1 0,-12 5-2,-13 4 3,-8 0-3,-4-1 1,-9 5 1,1 0-1,-5-4 1,5-4-2,8-9 2</inkml:trace>
    </iact:actionData>
  </iact:action>
  <iact:action type="add" startTime="22418">
    <iact:property name="dataType"/>
    <iact:actionData xml:id="d4">
      <inkml:trace xmlns:inkml="http://www.w3.org/2003/InkML" xml:id="stk4" contextRef="#ctx0" brushRef="#br0">9861 8115 0,'0'0'10,"0"0"-4,0 0 4,0 0-1,0 0 1,0 0-1,0 0 1,0 0 0,0 0-2,42-42 2,-30 38-1,1 0 0,3 4 0,5 0 2,8 4-2,4-4-1,8 0 2,9 0-1,8-4 0,8-4 1,4-1 0,5 1-2,-5 0 2,-4 4-1,1 4 1,-1 4-1,0 0 0,-4-4 1,0-4-2,4 0 3,1-1-3,3 1 10,4 0-14,1 4 3,-1 4 2,1 5 1,-9-1-2,0-4 1,0-4 0,13-4 1,-5 0-1,9 0 1,0 4-1,-4 0 1,-5 4-2,1 0 2,-9 0-2,0-4 3,0-4-3,9-4 2,-1-5-2,5 5 3,-9 0-1,-8 8-2,0 0 1,-4 4 1,4 0-1,0-4 0,-4 0 5,4-4-6,8 0 0,5-1-1,-1 5 2,1 0 1,-5 5-1,-4-1 0,-12 4 0,4 0 1,4-8-2,17-8 1</inkml:trace>
    </iact:actionData>
  </iact:action>
  <iact:action type="add" startTime="32031">
    <iact:property name="dataType"/>
    <iact:actionData xml:id="d5">
      <inkml:trace xmlns:inkml="http://www.w3.org/2003/InkML" xml:id="stk5" contextRef="#ctx0" brushRef="#br0">10370 10711 0,'0'0'1,"0"0"1,0 0 8,0 0-2,0 0 2,-41 0-1,41 0 1,0 0-1,0 0 1,0 0-2,0 0 2,0 0-1,0 0 0,0 0 1,79 12-1,-13-4 0,29-4 0,13 0 2,-1-4-2,-12 0 3,-24 0-5,-22 0 2,-12 0 1,-12 0-1,-8 0 0,-5 0 0,-3 0 0,-5 0 2,0-4-3,-4 0 1,0 4 0,0 0 2,-83-29-2,9 21-1,-22 0 2,1-1-1,13 1 0,11 0 1,13 4-1,13 0 0,12 4 0,8 0 1,8 0 3,5 0-7,4 0 2,3 0 3,5 0-4,0 4 3,0-4 1,0 0-4,0 0 3,116 33 0,-49-25-2,11 0 2,1-3-1,-5-1 0,-8 0 1,-12 0-1,-12-4 0,-13 0 1,-9 0-2,-3 0 1,-5 0 1,-4 0 0,-3 0-2,-5 0 1,0 0 0,0 0 2,0 0-3,-112-12 2,46 12-1,-5 0 1,9 0-1,8 0 0,13 0 2,8 0-3,8 0 1,9 0 1,3 0-2,5 0 1,4 0 0,4 0 0,0 0 1,0 0 0,0 0-2,153-13 2,-8-28-1</inkml:trace>
    </iact:actionData>
  </iact:action>
  <iact:action type="add" startTime="33738">
    <iact:property name="dataType"/>
    <iact:actionData xml:id="d6">
      <inkml:trace xmlns:inkml="http://www.w3.org/2003/InkML" xml:id="stk6" contextRef="#ctx0" brushRef="#br0">12108 10615 0,'0'0'7,"0"0"3,0 0 2,0 0-6,0 0 3,-41 29 0,37-25 0,-1 1 1,1-1-1,4 0 0,0 0 1,0 0-1,0-4 0,0 0 0,0 0 1,0 0-1,0 0 2,83-4-3,-33 0 0,8 0 3,4 4-3,12 4 2,17 0 0,8-4 0,17-4 1,8-4-3,1 3 2,7 5-2,9 0 2,-5-4-1,-3-4 3,-22 0-4,-20 4 2,-20 4-2,-13 4 1,-13 0 0,-16-4 0,-4 0 1,0-8-1,4-17-1</inkml:trace>
    </iact:actionData>
  </iact:action>
  <iact:action type="add" startTime="34562">
    <iact:property name="dataType"/>
    <iact:actionData xml:id="d7">
      <inkml:trace xmlns:inkml="http://www.w3.org/2003/InkML" xml:id="stk7" contextRef="#ctx0" brushRef="#br0">14992 8094 0,'0'0'7,"0"0"1,0 0 2,0 0-1,0 0 0,0 0 0,0 0 1,0 0-1,-87 45 0,29-28 0,-4-5 1,-4-7-1,0-5 1,-13-5 0,-8-3 0,0 0-1,4 0 2,13-1-3,12 5 1,4-4 1,9 0-1,-1-5 3,5-3-6,0-5 7,3-8-4,5-8 0,8-1 0,5-3 0,7 0 1,9-1-2,4-3 1,0-9 0,8-4 2,9-17-4,8 1 5,4 3-4,4 5 1,8 12 1,5 9-1,8 3 2,8 5-3,8 0 2,9 8-2,3 8 2,-3 13-3,8 12 3,4 8-1,8 9 0,5 8 3,-1 13-4,-12 7 2,-8 13-2,-9 13 2,-8-1-1,-8-3 0,-8-5 2,-13-12-3,-12-9 3,-17-7-3,-12-1 1,-21 13-1,-37 24 1,-58 21 7,-45 5-15,-30-9 8,-3-13 1,45-40-2,49-42 2,26-54-2</inkml:trace>
    </iact:actionData>
  </iact:action>
  <iact:action type="add" startTime="42405">
    <iact:property name="dataType"/>
    <iact:actionData xml:id="d8">
      <inkml:trace xmlns:inkml="http://www.w3.org/2003/InkML" xml:id="stk8" contextRef="#ctx0" brushRef="#br0">8256 7477 0,'0'0'7,"0"0"2,0 0 0,0 0 0,-41 0 1,37 0-1,0 0 0,-1-4 1,1 0-1,4 0 0,0-1 0,0 5 0,0 0 1,0 0 0,0 0-1,66-41 1,-37 29-2,0 3 2,0 1 0,-8 0-2,0-1 3,-9 5-3,1 0 3,-5 0-3,0 0 1,-4 4 0,4 0 0,1 0 1,-1 0 1,0 0-1,5 0-3,-1 0 2,5 0 0,3 0 0,5 4 3,4 0-5,4 0 2,0 0 0,5-4 3,-1 0-4,0 0 1,9-4 0,3-4 1,5 0-1,4-1 1,-4 5-1,0 0 0,-5 0 1,-3 4-1,-9 4-1,0 0 2,0 0 0,1 1 2,-1-1-6,-4 0 2,0 0 2,0-4 0,0 0-1,0-4 0,5 0 0,3 0 1,4-1-1,5 1 1,-9 0-1,9 4 0,-4 0 1,-1 4-2,-3 0 2,-1 1-1,-4-1 0,-4 0 2,0 0-3,-4 0 1,-4-4 0,0 0 2,0 0-3,0 0 1,4-4 0,4 0 0,0 0 6,4 0-10,0-1 4,5 1-1,-1 0 2,4 4 0,1 0-2,-5 0 2,1 4-1,-5 0 1,-4 5-1,4-1 0,5-4 1,16-4-2</inkml:trace>
    </iact:actionData>
  </iact:action>
  <iact:action type="add" startTime="43977">
    <iact:property name="dataType"/>
    <iact:actionData xml:id="d9">
      <inkml:trace xmlns:inkml="http://www.w3.org/2003/InkML" xml:id="stk9" contextRef="#ctx0" brushRef="#br0">13473 7079 0,'0'0'8,"0"0"0,0 0 2,0 0-2,0 0 3,0 0-3,0 0 2,0 0 0,0 0-1,0 0-1,0 0 2,0 0-1,0 0 1,0 0-1,17 42 0,-13-42 0,0 4 1,4-4-1,5 4 1,3 0-2,5-4 2,12 0-1,9 0 1,3 0-1,5 4 0,-1 1 0,5-1 0,4 0 0,0 0 2,4 0 0,4 0-2,-4-4 3,5 0-5,3 0 4,0 0-4,5-4 3,-9 4 0,-4 0-2,-4 0 2,-8 0-2,-5 0 3,-4 0-3,-7 0 2,-10 0-1,1-4 0,-4 4 1,-9 0 1,1 0-1,-5 0-5,0 0 5,0 0-1,-3 0 0,3 0 1,0 0-1,-4 0 0,0 0 0,1 0 2,-1 0-1,0 0-3,0 0 2,0 0 3,0-4-5,-4-9 2</inkml:trace>
    </iact:actionData>
  </iact:action>
  <iact:action type="add" startTime="45789">
    <iact:property name="dataType"/>
    <iact:actionData xml:id="d10">
      <inkml:trace xmlns:inkml="http://www.w3.org/2003/InkML" xml:id="stk10" contextRef="#ctx0" brushRef="#br0">12650 8951 0,'0'0'6,"0"0"4,0 0 0,0 0-1,0 0 0,0 0 0,0 0 1,-41-29-1,37 25 1,4 0-2,-9-1 2,9 1-1,0 4 1,0 0-1,0 0-1,95-25 3,-33 17-3,9 0 2,-1 0-1,-4-1 1,-8 1-1,0 0 0,-8 0 2,-9-1 0,-4 5-2,-3 0 0,-1 0 0,0-4 0</inkml:trace>
    </iact:actionData>
  </iact:action>
  <iact:action type="add" startTime="46457">
    <iact:property name="dataType"/>
    <iact:actionData xml:id="d11">
      <inkml:trace xmlns:inkml="http://www.w3.org/2003/InkML" xml:id="stk11" contextRef="#ctx0" brushRef="#br0">12675 9700 0,'0'0'20,"0"0"-16,0 0-4,-54 9 8,38-5 1,-1 0 2,5 0-2,3 0 0,1 0-1,4 0 2,4 1 0,0-1-2,0-4 2,0 0-1,87 33 1,-4-21-1,20 1 0,13-5 1,20 0-2,1-4 4,-9-4-3,-12-8 2,-21-4-3,-8-9 4</inkml:trace>
    </iact:actionData>
  </iact:action>
  <iact:action type="add" startTime="53473">
    <iact:property name="dataType"/>
    <iact:actionData xml:id="d12">
      <inkml:trace xmlns:inkml="http://www.w3.org/2003/InkML" xml:id="stk12" contextRef="#ctx0" brushRef="#br0">10304 5688 0,'0'0'3,"0"0"-3,0 0 10,0 0-2,0 0 2,0 0-2,0 0 2,0 0 0,0 0-1,0 0 1,-41 46-1,20 8 0,5 20 0,-1 21 0,-4 5 0,1-1 1,3-12 0,5-16-2,3-22 3,5-12-2,0-12-1,0-8 2,0-9-1,4-4 0,-4-4 1,0-4-1,-1-8 0,-3-13 1,-8-12-1,-13-17 0,-13-12 0,-3-1 1,3 13-1,9 13 1,8 12-2,5 8 2,7 5 0,1 8-2,4 3 2,4 5-2,4 5 2,0 11 0,8 21-1,13 25 0,12 13 0,8 0 1,4-9-1,-3-8 1,-5-17-2,-8-8 2,-4-12-1,-4-4 1,-5-9-2,1-8 2,12-8 0,33-38-1,54-62-1,78-95 2,83-103-1</inkml:trace>
    </iact:actionData>
  </iact:action>
  <iact:action type="add" startTime="54581">
    <iact:property name="dataType"/>
    <iact:actionData xml:id="d13">
      <inkml:trace xmlns:inkml="http://www.w3.org/2003/InkML" xml:id="stk13" contextRef="#ctx0" brushRef="#br0">14102 5581 0,'0'0'5,"0"0"4,0 0 1,0 0 0,0 0-2,0 0 2,0 0-1,0 0 0,0 0 1,-25 41-1,21-20 0,4 20 1,-8 25-1,4 26 0,8 15 0,4 1 1,1-17-1,-1-21 1,0-20 1,-4-13-3,0-8 0,-4-8 1,0-9 1,0-3-1,0-5 0,-4 0 0,0-4 0,4 0 0,0 0 1,-41-33-1,8 0 1,0-5-1,-1 1 4,5 4-8,5 0 5,3 8-1,4 4 0,5 9 1,4 4-1,4 4 0,-1 4 1,5 0-2,0 4 2,0-4-1,0 0 1,25 66 1,-4-25-3,0 1 1,-5-5 0,-3-8 1,-1-8 0,0-9-1,9-8 0,21-20 0,40-51 1,59-102-2,20-109 5</inkml:trace>
    </iact:actionData>
  </iact:action>
  <iact:action type="add" startTime="58645">
    <iact:property name="dataType"/>
    <iact:actionData xml:id="d14">
      <inkml:trace xmlns:inkml="http://www.w3.org/2003/InkML" xml:id="stk14" contextRef="#ctx0" brushRef="#br0">12613 8938 0,'0'0'3,"0"0"-3,0 0 9,-54 0 1,42 0-1,-1 0 0,5 0 0,0 0 1,-1 0 0,5 0-1,0 0 0,0 0 0,0 0 0,0 0 1,4 0-1,0 0 0,0 0 0,0 0 1,0 0-2,0 0 2,0 0 0,107-8-1,-53 8 0,4 0 0,0-4 1,0 4-1,-9-4 1,1 0-2,-4 0 2,-5-1 0,0 1-2,1 0 5,-1 0-5,0 0 0,1-4 7,-1-1-10,-4-3 3,-8 0 1</inkml:trace>
    </iact:actionData>
  </iact:action>
  <iact:action type="add" startTime="59594">
    <iact:property name="dataType"/>
    <iact:actionData xml:id="d15">
      <inkml:trace xmlns:inkml="http://www.w3.org/2003/InkML" xml:id="stk15" contextRef="#ctx0" brushRef="#br0">12609 9700 0,'0'0'7,"0"0"10,0 0-15,0 0 6,0 0 2,0 0-1,0 0-1,0 0 2,0 0 0,0 0 2,0 0-6,0 0 4,0 0-2,0 0 2,0 0 0,0 0-1,66 13 0,-8-17 0,16-5 1,13-3-1,8-5-1,9 1 3,12-1 1,4 1-4,-17 7 2,-20 1-1,-9-4 2,5-9-3</inkml:trace>
    </iact:actionData>
  </iact:action>
  <iact:action type="add" startTime="64351">
    <iact:property name="dataType"/>
    <iact:actionData xml:id="d16">
      <inkml:trace xmlns:inkml="http://www.w3.org/2003/InkML" xml:id="stk16" contextRef="#ctx0" brushRef="#br0">10610 8876 0,'0'0'1,"0"0"5,0 0-1,0 0 5,0 0-1,0 0 0,0 0 1,0 0-1,0 0 0,0 0 1,0 0-1,0 0 0,0 0 1,0 0-1,50 13 0,-17-9 5,13 0-9,7 0 9,9 0-9,-8-4 3,12-8 3,1 0-3,3-5 4,-12 5-5,-4 0 3,-9 4-1,-3 4 0,-1 0 1,0 4 0,1 0-2,-1 4 2,0 0-2,5 1 2,-1-5-1</inkml:trace>
    </iact:actionData>
  </iact:action>
  <iact:action type="add" startTime="65605">
    <iact:property name="dataType"/>
    <iact:actionData xml:id="d17">
      <inkml:trace xmlns:inkml="http://www.w3.org/2003/InkML" xml:id="stk17" contextRef="#ctx0" brushRef="#br0">5455 7589 0,'0'0'6,"0"0"3,-58 0 1,25 0 0,-16-4-2,-22-9 2,-20-8-1,-12-3-1,-13-1 3,0 0-3,-4-4 2,0 0-1,13 0 1,15 8 0,10 5-1,7 3 0,17 5 0,9 0 0,-9-5 1,8-7-1,0-9 1,17-4-2,9-9 2,7-8-1,17-8 0,17-24 1,32-34-1,50-33 0,34-13 1,24 9-1,17 12 1,-21 38-1,4 28 0,5 21-1,11 17 2,9 16 0,9 9-1,24 16-1,4 21 2,0 21 0,-3 20-1,-26 17 0,-29 4 0,-12 4 1,-16-9-1,-30-3 1,-24-9-1,-30-7 0,-24-1 1,-29 0-1,-33 21 0,-50 28-1,-46 14 2,-7-18-1,11-28 1,26-38-1,24-32 1</inkml:trace>
    </iact:actionData>
  </iact:action>
  <iact:action type="add" startTime="66464">
    <iact:property name="dataType"/>
    <iact:actionData xml:id="d18">
      <inkml:trace xmlns:inkml="http://www.w3.org/2003/InkML" xml:id="stk18" contextRef="#ctx0" brushRef="#br0">7032 8947 0,'0'0'7,"0"0"2,0 0 0,0 0 1,103-62-1,-4 29 0,21-5 0,-20 5 2,-22 12-1,-12 5-1,-8 12 1,4 8 0,13 4-2,24 5 2,21-5-2</inkml:trace>
    </iact:actionData>
  </iact:action>
  <iact:action type="add" startTime="66862">
    <iact:property name="dataType"/>
    <iact:actionData xml:id="d19">
      <inkml:trace xmlns:inkml="http://www.w3.org/2003/InkML" xml:id="stk19" contextRef="#ctx0" brushRef="#br0">7615 9791 0,'0'0'7,"0"0"3,0 0-1,0 0 2,0 0-3,0 0 1,83 9 0,28-26 0,22-12 0,-1-4 2,5-4 1</inkml:trace>
    </iact:actionData>
  </iact:action>
  <iact:action type="add" startTime="68391">
    <iact:property name="dataType"/>
    <iact:actionData xml:id="d20">
      <inkml:trace xmlns:inkml="http://www.w3.org/2003/InkML" xml:id="stk20" contextRef="#ctx0" brushRef="#br0">9828 8943 0,'0'0'2,"0"0"7,0 0 1,0 0 0,0 0-2,0 0 2,0 0 0,0 0-1,0 0-1,0 0 1,67 0 2,-34 0-3,12 0 2,5 0 3,12 4-7,4 0 2,21-4 2,16 0 1,13 0-3,0 0 1,-12-4 0,-5-9 2,-4 1-3,4-5 2,5 1-2,-5 3 3,-16 5-3,-17 4 5,-8 4-8,-17-4 4,9 0 1,24-13 0</inkml:trace>
    </iact:actionData>
  </iact:action>
  <iact:action type="add" startTime="69126">
    <iact:property name="dataType"/>
    <iact:actionData xml:id="d21">
      <inkml:trace xmlns:inkml="http://www.w3.org/2003/InkML" xml:id="stk21" contextRef="#ctx0" brushRef="#br0">10399 9804 0,'0'0'7,"0"0"4,0 0-3,58-21 1,13 0 0,15 1 0,-7-1 0,-17 9 1,-16 3-1,-9 1 1,-4 0-1,4-1 0,13-3 0,24-9 0,30 1 1,16 3-1,4 0 1,-17 5-1,5-4 0,-8-5 1,-1-4-1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11">
    <iact:property name="dataType"/>
    <iact:actionData xml:id="d0">
      <inkml:trace xmlns:inkml="http://www.w3.org/2003/InkML" xml:id="stk0" contextRef="#ctx0" brushRef="#br0">13871 5370 0,'0'0'2,"0"0"1,0 0 6,0 0-1,0 0 2,0 0-1,0 0 0,0 0 1,0 0-2,0 0 3,0 0-3,0 0 2,0 0-1,16 41 0,1-37 1,7 4 0,10 1-1,11 3 1,13 5-2,8-5 2,5 0-1,-5-7 1,-4-1 0,0 0 2,-4-4 4,0 0-15,8 4 13,13 0-10,7 0 4,1-4 1,0 0 0,-12-4 1,-5-4 0,-12 4-1,-13 0 0,-7-1 0,-5 1 0,-8 4 0,-1 0 7,1 0-12,0 0 4,0 0 3,-4 0-4,-5 0 3,1 0-1,-5 0 0,5 0 1,-13 0 0,0 0-2,0 0 1,0 0 0,-4-4 2,0 4 2,0 0-7,0 0 1,-70-50 3,12 26 0,-17-1 0,-11 4-2,3 9 1,12 8 0,14 4 2,7 0-3,9 0 2,3 0-1,5 4 1,8 0 5,5 0-11,-1-4 4,4 0 2,5 0-2,4 0 1,-1 0 1,5 0-1,0 0 1,0 0-1,4 4 1,0 0-3,0 0 4,0-4-2,0 0 0,0 0-1,91 38 3,-25-26-1,13 0-2,0-3 2,-9-5-2,-21 0 2,-3 0 1,-13-4-4,-8 0 3,-4 0-1,-5 0 0,-3 0 7,-1 0-11,-4 0 4,1 0 3,-5 0-4,0 0-2,0 0 3,-4 0 1,-4 0-2,-4 0 2,8 0-2,-87-12 3,0 3-2,-8 1 1,8 4 6,12 0-12,13 4 3,13 4 2,7 0 1,9 0 0,8 0-1,9-4-1,3 0 2,5 0 0,4 0-3,0 0 3,4 5-1,0-5 0,0 0 1,0 0 1,111 41-3,-24-24 2,4-9-2,-12-8 3,-9-8-4</inkml:trace>
    </iact:actionData>
  </iact:action>
  <iact:action type="add" startTime="7611">
    <iact:property name="dataType"/>
    <iact:actionData xml:id="d1">
      <inkml:trace xmlns:inkml="http://www.w3.org/2003/InkML" xml:id="stk1" contextRef="#ctx0" brushRef="#br0">10449 5407 0,'0'0'8,"0"0"-1,0 0 3,0 0 0,0 0-2,70-46 3,-20 34-3,4 4 2,4 3-1,4 1 0,0 4 1,4-4-2,17 0 4,24-4-5,22 4 3,15-5-1,9-3 1,5-1-1,-1 1 0,-4 4 0,-12 4 0,-9-1 1,-4 1-1,-4 4 0,9 4 1,-1 5-2,-8-1 4,-12 0 6,0-4-18,4 1 14,4-1-8,-5 4 3,-19 0-1,-18 1 4,-7-5-5,-14-8 2,6-5 0,3-3-1</inkml:trace>
    </iact:actionData>
  </iact:action>
  <iact:action type="add" startTime="10558">
    <iact:property name="dataType"/>
    <iact:actionData xml:id="d2">
      <inkml:trace xmlns:inkml="http://www.w3.org/2003/InkML" xml:id="stk2" contextRef="#ctx0" brushRef="#br0">8451 2881 0,'0'0'1,"0"0"3,0 0 4,0 0 1,0 0 1,0 0-1,0 0 0,0 0 1,0 0-1,0 0 0,0 0 1,0 0 0,37 58-2,-33 8 2,-4 34-1,-4 16 0,0 0 4,0 0-7,-1 0 5,1-1-3,0-15 2,0-26-1,0-16 0,0-25 1,0-8-1,-1-16 0,1-1 0,0-8 0,4 0 2,0 0-4,-33-58 4,12 16-3,1 1 3,-5-9-2,0 1-1,0 16 2,5-1-1,3 10 1,5 7-2,3 0 3,5 9-3,0 8 2,4 0-1,0 0-1,0 0 3,0 0-3,0 0 1,70 108 1,-28-42-1,-9-8 1,4 0-1,-16-17 0,-1-7 0,-3-1 2,0-17-3,3 1 2,9-17-1,13-9 0,36-40 0,30-42 0,20-75 1,4-57-1</inkml:trace>
    </iact:actionData>
  </iact:action>
  <iact:action type="add" startTime="11628">
    <iact:property name="dataType"/>
    <iact:actionData xml:id="d3">
      <inkml:trace xmlns:inkml="http://www.w3.org/2003/InkML" xml:id="stk3" contextRef="#ctx0" brushRef="#br0">12166 2765 0,'0'0'8,"0"0"0,0 0 3,0 0-3,4 58 1,0-16 1,5 16 0,-5 33-1,-8 16-1,-5 18 4,5-1-4,12 8 3,5 17-2,-1-8-1,-8-25 2,-8-25-2,-4-25 2,0-16-1,-1-9 0,5-16 1,0-8-2,0-17 2,4 0-2,0 0 2,-33-83 0,4 0-1,-8-16 1,-1 16-2,9 17 2,9 24-1,3 9 2,5 8-3,4 9 1,-1-1 1,5 9-2,0 0 2,0 8-1,4-9 0,0 9 0,0 0 1,0 0 2,0 0-7,0 0 6,62 125-2,-25-43 1,-4 1-2,-8-25 2,-4-8 0,-1-17-1,1-8 0,0-9-1,8-7 3,8-18-3,29-32 2,46-67-2,41-90 3</inkml:trace>
    </iact:actionData>
  </iact:action>
  <iact:action type="add" startTime="12976">
    <iact:property name="dataType"/>
    <iact:actionData xml:id="d4">
      <inkml:trace xmlns:inkml="http://www.w3.org/2003/InkML" xml:id="stk4" contextRef="#ctx0" brushRef="#br0">8140 4608 0,'0'0'2,"0"0"5,0 0 3,0 0-1,0 0 1,0 0-1,0 0 0,0 0 1,0 0-1,0 0 0,0 0 1,0 0-2,0 0 2,0 0-1,0 0 0,0 0 1,0 0-1,0 0 0,0 0 1,0 0-1,62 0 0,-20 8 0,16 4 1,16 5-1,9 0 0,8-1 0,-4 1 3,-4-9-5,-21 0 4,4 1-3,0 3 1,0 0 1,5-3-1,-9-1 0,-9-4 0,-7 0 1,-9 0-2,-12 0 2,-4 1 0,-9-1-2,0-4 1,-3 0 1,-5 0 0,0 0-2,-4 0 2,0 0-1,0 0 0,0 0 0,0 0 1,-91-42-1,21 13 0,-17-4 0,-8 4 0,-9 4 2,5 13 7,8 4-18,8 8 11,17 0-3,12 4 2,9 0 0,7 0-2,9 0 2,5 0-2,3 1 2,9-1-1,-1-4 0,5 0 11,4 0-20,0 0 8,4 0 1,0 0 1,0 0-1,0 0 1,0 0-2,111 37 2,-32-20 0,12-5-2,-8 0 4,-1-3-4,-3 3 3,-5-4 6,-3 5-17,-5-1 8,-25-4 1,-3-3 2,-9-1-3,-9 0 1,-3 0 0,-5 0-1,-4-4 1,-3 0 1,-5 0-1,0-4 0,0 4 0,0 0 4,0 0-7,-120-54 5,37 34-3,-16 3 2,-5 5-2,9 7 2,21 5-1,11 0 0,18 5 1,8-5-1,8 4 0,8-4 1,5 0-1,3 0 0,5 0 0,0 0 1,3 0-1,1 0 0,4 4 1,0-4-2,0 0 2,0 0 0,120 66-2,-41-41 2,8-4-1,-4-1 1,-13-3 1,-12-1-4,-9-3 2,-11-5 0,-5 0 0,-13-3 1,-3-1-1,-5 0 1,-3-4-2,-5 0 2,-4 0-1,0 0 0,0 0 0,0 0 1,-149-46 2,37 17-5,-8-4 3,21 4-2,16 8 1,21 5 1,12 8-1,13 4 0,8-1 0,4 5 1,9 0-1,3 0 1,5 0-2,4 0 2,0 0-1,4 0 0,0 0 1,4 0-1,-4 0 0,0 0 1,83 25-1,-13-8 0,21-5 1,4-4-2,-4-8 2,-4 0 0,-8 0-2,-5 0 1,-8 0 0,-3-4 1,-10 0 0,-11 0 0,-13 4-2,-13 0 1,-8-4 0,-8 0 0,0 4 1,0 0-1,0 0 0,-95-37 0,8 20 1,-16 0-1,-9 5 1,13 8-1,16 4 1,25 0-2,13 0 3,12 0-4,8 0 4,8 0-2,5 0-1,8 0 1,4 4 2,0-4-3,0 0 1,87 12 1,0-12-1,33-12 1</inkml:trace>
    </iact:actionData>
  </iact:action>
  <iact:action type="add" startTime="17138">
    <iact:property name="dataType"/>
    <iact:actionData xml:id="d5">
      <inkml:trace xmlns:inkml="http://www.w3.org/2003/InkML" xml:id="stk5" contextRef="#ctx0" brushRef="#br0">11388 4223 0,'0'0'7,"0"0"2,0 0 0,0 0 1,0 0-1,0 0 1,0 0-1,0 0 1,0 0-1,-8 41-1,8-33 2,4-8-1,0 9 1,0-1-1,5 0 1,3 0-1,9 9 0,8 8 0,4-9 1,4 9-1,4-8 0,1-1 1,-1-3-1,5-5 1,3-4 4,9 0-7,8 5 1,9-1 0,3 4 2,1 5 1,-13-5-4,-4 1 3,-4-5 0,-8-4-1,0-4-1,7-4 2,10-4-1,11-1 0,1 5 1,-9 4-1,-4 0 1,1 4-2,-9 1 2,-1-5-2,1 0 2,4-5-1,5-3 1,7 0-1,1 0 0,-1 8 2,-4 0-3,-3 4 2,-5 0-2,-4 0 2,-5 0-1,-3 0 0,0-8 1,3 0-1,5-4 1,0-5-2,0 1 2,-4 4-1,-4 4 0,-13 4 1,0 0-2,-4 0 2,0 0-1,-12 4 1,0-4-3,-5 0 3,-3 0-1,-5 0 0,0 0 2,-4 0-3,0 0 1,1 0 0,-5 0 0,0-4 0,0 4 1,0 0-1,0 0 1,0 0 0,-129-29-1,47 24 0,-18 1 1,-20-4-2,-4 4 2,8 4-1,-4 8 1,0 5-1,0-5-1,0-4 1,0 0 1,0 4-1,0 5 1,-4 8 0,4-5-2,13-4 2,12-3-1,4 3 0,8 1 0,13-1 0,16-4 1,8 1-1,13-1 0,12-4 0,5 0 1,3 0-1,1-4 0,4 0 0,4 0 0,4 0 0,0 0 1,0 0-1,0 0 0,0 0 0,87 0 1,-25 4 0,12 1-1,9-1 0,12 0 6,17 0-9,20 0 2,9 0 1,-1-4 1,1-4-1,-4 0 0,-5 0 1,-16 0 0,-21 4-2,-16-4 2,-1-9-1</inkml:trace>
    </iact:actionData>
  </iact:action>
  <iact:action type="add" startTime="22233">
    <iact:property name="dataType"/>
    <iact:actionData xml:id="d6">
      <inkml:trace xmlns:inkml="http://www.w3.org/2003/InkML" xml:id="stk6" contextRef="#ctx0" brushRef="#br0">12629 6115 0,'0'0'2,"0"0"-2,0 0 20,0 0-18,0 0 4,0 0 3,0 0 1,0 0 0,0 0-2,-24 41 2,24-37-2,0 0 3,0 1 0,4 3-4,0 0 2,4 5 1,9-1-1,-1 0 0,5 5 1,4-5-1,4 1 0,8-1 0,8 1 0,13-5 0,17 0 1,8 1 0,-1-1-1,-3 0 2,-9 0 0,-12-3-2,0-1-1,-12 0 2,-1 0-1,-8-4 0,-4 0 0,5-8 0,7-13 1</inkml:trace>
    </iact:actionData>
  </iact:action>
  <iact:action type="add" startTime="23246">
    <iact:property name="dataType"/>
    <iact:actionData xml:id="d7">
      <inkml:trace xmlns:inkml="http://www.w3.org/2003/InkML" xml:id="stk7" contextRef="#ctx0" brushRef="#br0">12658 7481 0,'0'0'6,"0"0"4,0 0-2,0 0 2,0 0 0,0 0-2,0 0 2,0 0-1,0 0 0,0 0 0,0 0 2,0 0-2,9-41 0,15 28 0,18-3 1,24-1 0,29-8-3,21-8 4,8-4-2,-8 0 0,-21 8 1,-16 8-1,-17 4 0,-8 5 1,-5 4-1,-3-1 1</inkml:trace>
    </iact:actionData>
  </iact:action>
  <iact:action type="add" startTime="25730">
    <iact:property name="dataType"/>
    <iact:actionData xml:id="d8">
      <inkml:trace xmlns:inkml="http://www.w3.org/2003/InkML" xml:id="stk8" contextRef="#ctx0" brushRef="#br0">9704 6417 0,'-54'21'6,"-37"12"3,-4-4 0,25-8 1,24-9 0,17-8-1,13-4-1,8 0 2,-1 0 0,5 0-2,0 0 3,0 0-2,0 0 2,0 0-4,0 0 3,4 0-1,0 0 0,0 0 0,0 0 0,4 0 1,-4 0-1,0 0 1,0 0-2,0 0 2,62-16-1,-17 7 1,21-3-2,13-5 2,8 1 0,0 3-1,4 1 1,12-1-2,17-3 2,13 3 0,-1 1-2,0 4 2,5-1-1,0-3 1,-5 4-2,-16 4 1,-17 8 2,-12 0-3,-8 0 2,-9 0-2,-8 0 2,-4 0-1,-13-4 1,-3 0-1,-9 0-1,0-4 4,8-4-5</inkml:trace>
    </iact:actionData>
  </iact:action>
  <iact:action type="add" startTime="26508">
    <iact:property name="dataType"/>
    <iact:actionData xml:id="d9">
      <inkml:trace xmlns:inkml="http://www.w3.org/2003/InkML" xml:id="stk9" contextRef="#ctx0" brushRef="#br0">9199 7369 0,'0'0'5,"0"0"5,0 0 0,0 0-1,83-8 0,-12 8-1,20 0 2,8-4-1,0-4 2,-8-5-1,-8 5-2,0 0 2,-1 3 0,14-3-2,11-4 2,13 3-2,13 5 2,7 4-1,1 4 1,-5-4-1,-16-4 0,-20 0 0,-22 0 1,-20 4 4,-4 8-10,-4 1 7</inkml:trace>
    </iact:actionData>
  </iact:action>
  <iact:action type="add" startTime="43828">
    <iact:property name="dataType"/>
    <iact:actionData xml:id="d10">
      <inkml:trace xmlns:inkml="http://www.w3.org/2003/InkML" xml:id="stk10" contextRef="#ctx0" brushRef="#br0">16949 6562 0,'0'0'2,"0"0"-1,0 0 8,0 0 0,0 0 1,0 58-2,16-4 2,5 20 0,0 13-1,-5 4 1,1 25-1,-1 21 2,-3 12-2,-9-17 0,-4-28-1,0-25 2,0-26 0,0-11-1,0-13 0,0-4 3,-4-5 0,-5-3-9,-3-5 6,-13-8 1,-8-4 0,-12-8-1,-13-4 0,0-5 0,4 5 0,17-1 1,8 5-1,8 4 1,5 0 1,7 0-5,1-1 4,4 1-2,0 0 3,0 4-3,4 0 2,0 0-1,0 4 0,0 0 0,0-4 2,20 46-1,1-5-3,8 5 2,-4-5 2,0-8-3,-5-4 2,1-8 0,4-8-1,4-9 0,12-8 0,38-30 0,61-81 0,63-150 0,29-170 1</inkml:trace>
    </iact:actionData>
  </iact:action>
  <iact:action type="add" startTime="48611">
    <iact:property name="dataType"/>
    <iact:actionData xml:id="d11">
      <inkml:trace xmlns:inkml="http://www.w3.org/2003/InkML" xml:id="stk11" contextRef="#ctx0" brushRef="#br0">12716 12574 0,'0'0'1,"0"0"0,-54-9 8,1-7 0,-22-17 1,-20-17-2,8-12 1,17-8 2,20 3 0,21 5-2,17 4 2,8-4-2,12-12 0,8-13 0,9-9 0,8 1 2,13 12-3,12 9 5,4 16-7,0 16 2,-4 13 0,0 13 2,8 3-1,13 5 0,20 8 1,17 8-2,20 5 3,5 8-3,-5 8 1,-3 4 0,-13 8 2,-29 9 0,-33 4-2,-37-1 2,-30 14-4,-32 24 6,-46 41-3,-37 26-8,-29-1 9,-17-25-2,13-36 0,29-47 0,41-49 0,8-66 0,9-108 0</inkml:trace>
    </iact:actionData>
  </iact:action>
  <iact:action type="add" startTime="50251">
    <iact:property name="dataType"/>
    <iact:actionData xml:id="d12">
      <inkml:trace xmlns:inkml="http://www.w3.org/2003/InkML" xml:id="stk12" contextRef="#ctx0" brushRef="#br0">15708 8860 0,'0'0'23,"0"0"-23,0 0 2,0 0 7,0 0 0,0 0 1,74 0 0,-24 8-1,12 0 0,0-4 0,8-8 0,13-4 2,8-4-1,4-1-2,0 5 1,5 0 1,7-1 0,30-3-1,16-5 0,20-3 1,14 3-1,-1 5 0,0 3 0,-4 5 0,4 4 0,0 0 1,9 0-1,-5-8 1,-12-17-2,-17-37 3</inkml:trace>
    </iact:actionData>
  </iact:action>
  <iact:action type="add" startTime="52339">
    <iact:property name="dataType"/>
    <iact:actionData xml:id="d13">
      <inkml:trace xmlns:inkml="http://www.w3.org/2003/InkML" xml:id="stk13" contextRef="#ctx0" brushRef="#br0">9655 12441 0,'0'0'5,"0"0"5,0 0-1,0 0 2,0 0-3,0 0 1,0 0 0,0 0 1,0 0-2,45 21 2,-28-21-1,7-4 0,5 0 1,17-5 0,12-3-1,16-1 0,13 1 1,0 4 0,-4-1-1,-9 1-1,-7 0 2,-5 0-1,4-1 1,8 5-1,13 4 5,12 0-10,9 4 6,-5 0-1,-7-4 0,-9 0 2,4 5-4,8 3 3,0 4 0,0 9-2,-3 4 3,-10-4-4,-11-9 4,-13-8-2</inkml:trace>
    </iact:actionData>
  </iact:action>
  <iact:action type="add" startTime="70368">
    <iact:property name="dataType"/>
    <iact:actionData xml:id="d14">
      <inkml:trace xmlns:inkml="http://www.w3.org/2003/InkML" xml:id="stk14" contextRef="#ctx0" brushRef="#br0">18215 3254 0,'0'0'3,"0"0"-3,0 0 9,0 0 5,0 0-8,58 0 2,-17 0 2,13 8-1,8-8 0,4 8-1,13 1 3,8-1 0,20 9-1,30-1-2,16-8 2,25 1 0,20-1-1,9-8-1,8 0 2,13-8 0,-9-1 0,-16 9-2,-17-8 1,-16 8 1,-26 8-1,-3 1 0,-8-18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75">
    <iact:property name="dataType"/>
    <iact:actionData xml:id="d0">
      <inkml:trace xmlns:inkml="http://www.w3.org/2003/InkML" xml:id="stk0" contextRef="#ctx0" brushRef="#br0">6121 5361 0,'0'0'1,"0"0"2,0 0 5,42 4 5,11 1-7,38-1 3,29-4 1,21-4 1,16-1 1,17-7-5,12-9 3,17 1-1,4-5 0,16-4 1,17 8-1,21-4 0,8-4 0,20 4 1,5-4-2,-8 0 3,7 0-2,-15 5 0,7-1 0,5 8 1,-21 9 2,16 8-9,-8 12 6,25 5 1,0 8-1,-29 0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65">
    <iact:property name="dataType"/>
    <iact:actionData xml:id="d0">
      <inkml:trace xmlns:inkml="http://www.w3.org/2003/InkML" xml:id="stk0" contextRef="#ctx0" brushRef="#br0">3105 8052 0,'42'-87'0,"15"-41"6,51-75 3,49-37 2,34-17-2,15 13 0,18 4 0,-1 0 0,9 4 2,29 0-3,-13 8 3,13 21-3,12 17 2,8 12-2,17 16 2,16 17-1,17 21 1,-20 21 0,-1 24-2,-25 17 1,-32 16 0,-5 17 1,-29 4-1,-16 25 0,4 9 4,4 7-7,12 9 4,13 17-2,0 11 3,0 22-3,-13 12 1,1 0 1,-5 0-1,-12-4 0,4 12 1,-17 4-1,-4 21 0,-12 4 2,-12 5-3,4 7 2,-13 1-1,8 12 0,-16-4 0,-8 0 0,8 4 1,4 4-1,8 13 0,-12 8 0,-8 8 0,-9 4 1,-3 17-1,-10 8 2,-15-8-3,-13-4 2,-25-13-2,-8-4 2,-12 0-1,-13-4 0,-4 5 0,0-10 1,-5 1 0,-3 4-2,-4 5 2,-9 3-1,-8 9 1,0 16-1,-17 33-1,-7 4 2,-10 17-1,-15 4 2,-13-8-3,-17 8 2,-20-20-2,-13-5 2,-4-4-1,-12-12 0,-29 8 1,-13 12-1,-20-12 1,-38-4-1,1 0 1,-21-4-2,-34-5 1,13-11 1,-20-22-1,-5-20 0,13-9 0,-9-12 2,21-16-3,-29-9 1,-8 4 1,0-12-1,-33-4 0,12-13 1,-8-12-2,-13-8 2,9-4 2,-9-5-4,5-8 0,20 4 1,5-16 0,11 4 0,1-9 1,4-12-1,21-4 0,-1-16 1,22-5-2,12-12 2,-1-21-1,9-4 0,-4-21 1,0-8-1,21 1 0,16-6 1,33 5 0,0-12-2,17-17 2,0-12-1,0-17 0,8-4 1,16 0-1,1-17 0,8-4 1,8-4-1,-8-12-1,33 8 2,8-12-1,9-9 0,16 0 1,0-20-1,0-5 1,21-8-1,-9-29 0,21 5 0,17 7 1,8-8-2,8 1 2,17-9-1,8-9 0,9-11 3,16-22-5,16-24 3,9-42-2,33-32 15,16-22-21,9-16 15,8 0-15,16-4 2,1-8 26,24-9-28,13 17-2,8 24 6,20 18 14,9 15-18</inkml:trace>
    </iact:actionData>
  </iact:action>
  <iact:action type="add" startTime="6293">
    <iact:property name="dataType"/>
    <iact:actionData xml:id="d1">
      <inkml:trace xmlns:inkml="http://www.w3.org/2003/InkML" xml:id="stk1" contextRef="#ctx0" brushRef="#br0">16473 12027 0,'0'0'8,"0"0"1,45-4 16,51-4-25,77-9 4,88-8 11,58-20-12,57-9 26,38-16-28,0 7-1,37 1 7,8 9 7,21 15-2,25 9-6,12 17 6,12 16-7,38 17 5,16 12-3,13 12 1,17 9 1</inkml:trace>
    </iact:actionData>
  </iact:action>
  <iact:action type="add" startTime="19171">
    <iact:property name="dataType"/>
    <iact:actionData xml:id="d2">
      <inkml:trace xmlns:inkml="http://www.w3.org/2003/InkML" xml:id="stk2" contextRef="#ctx0" brushRef="#br0">17859 7597 0,'0'0'1,"0"0"0,0 0 10,0 0-3,0 0 3,0 0-3,0 0 2,45 12-1,-7-12 0,28 0 1,46 0-2,32 0 2,76-4 0,32-8 1,21-1-2,21 1 1,-13 0-2,-16-5 5,-21-8-6</inkml:trace>
    </iact:actionData>
  </iact:action>
  <iact:action type="add" startTime="19796">
    <iact:property name="dataType"/>
    <iact:actionData xml:id="d3">
      <inkml:trace xmlns:inkml="http://www.w3.org/2003/InkML" xml:id="stk3" contextRef="#ctx0" brushRef="#br0">20466 5477 0,'0'0'7,"0"0"1,0 0 2,45 0 0,42-4-1,78-13 0,51 1 1,44-5-1,22-4 0,-26 1 0,1-5 2,-22 8-3,-19 0 3,-5 0-3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909">
    <iact:property name="dataType"/>
    <iact:actionData xml:id="d0">
      <inkml:trace xmlns:inkml="http://www.w3.org/2003/InkML" xml:id="stk0" contextRef="#ctx0" brushRef="#br0">15476 6877 0,'0'0'1,"0"0"-1,0 0 8,0 0 1,-46 0 0,42 0 1,4 0 0,0 0-2,0 0 2,104-13-1,16-8 1,53-3 0,55-14-1,62-3 0,45 0 0,25 3 1,12 13-1,-12 13 0,-29 12 0,-33 8 1,-29 17-1,-50 4 0,-33 4 1</inkml:trace>
    </iact:actionData>
  </iact:action>
  <iact:action type="add" startTime="92154">
    <iact:property name="dataType"/>
    <iact:actionData xml:id="d1">
      <inkml:trace xmlns:inkml="http://www.w3.org/2003/InkML" xml:id="stk1" contextRef="#ctx0" brushRef="#br0">6320 11870 0,'0'0'1,"0"0"1,0 0 17,0 0-17,87 12 4,8 5 3,29 12 1,21 8 0,16 0 2,21 1-4,21-9 1,33-9 0,24-16 2,67-33-3,83-45 1</inkml:trace>
    </iact:actionData>
  </iact:action>
  <iact:action type="add" startTime="100720">
    <iact:property name="dataType"/>
    <iact:actionData xml:id="d2">
      <inkml:trace xmlns:inkml="http://www.w3.org/2003/InkML" xml:id="stk2" contextRef="#ctx0" brushRef="#br0">10089 12917 0,'0'0'2,"0"0"-1,0 0 8,0 0 0,50-20 1,3-1-1,14 0 0,3 0 1,0 1-1,1-1 1,20 0 0,12 1-1,17 7 0,-8 9 1,12 8-2,17 0 2,16 1-1,4 3 2,5 4-3,-9-3 2,-4-5-2,0 0 2,4 0-1,5 0 1,20 0 0,20 0-1,38-8 4,17 4-8,24-8 6,9-9-3,8 5 1,-5-9 0,-11 5 1,-5-1 0,-4-4-2,-8 5 2,4 8 5</inkml:trace>
    </iact:actionData>
  </iact:action>
  <iact:action type="add" startTime="101533">
    <iact:property name="dataType"/>
    <iact:actionData xml:id="d3">
      <inkml:trace xmlns:inkml="http://www.w3.org/2003/InkML" xml:id="stk3" contextRef="#ctx0" brushRef="#br0">9510 13617 0,'0'0'9,"0"0"-4,0 0 5,0 0 0,58 8-1,8 5 1,37 3-2,34 1 1,33-5 2,28-3-3,13-9 2,17 0-1,36-9 0,22-3 1,16-1 1,17 1-4,16 0 2,4 3 1,-8 5-1,4 0 1,-8 8-1,4 0 0,0-4 1,16 0-2,9-8 2,29-13-1,33-16 0</inkml:trace>
    </iact:actionData>
  </iact:action>
  <iact:action type="add" startTime="122744">
    <iact:property name="dataType"/>
    <iact:actionData xml:id="d4">
      <inkml:trace xmlns:inkml="http://www.w3.org/2003/InkML" xml:id="stk4" contextRef="#ctx0" brushRef="#br0">10714 12536 0,'0'0'2,"0"0"-1,0 0 9,0 0-1,-50 38 1,46-30-2,0 0 2,4-4 0,0-4-2,0 0 2,0 0-2,0 0 3,107 33 0,-28-16-4,29 4 2,24-1 0,25 1 1,5-4 5,7-5-8,5-4 2,0-3 0,4-10 0,12-7-1,9-9 3,-5-12-3,-4-21 3,-24-8-1,-30-4-2,-20 4 2</inkml:trace>
    </iact:actionData>
  </iact:action>
  <iact:action type="add" startTime="123381">
    <iact:property name="dataType"/>
    <iact:actionData xml:id="d5">
      <inkml:trace xmlns:inkml="http://www.w3.org/2003/InkML" xml:id="stk5" contextRef="#ctx0" brushRef="#br0">10743 13696 0,'0'0'5,"0"0"4,0 0 1,0 0-1,0 0 0,0 0 0,0 0 1,62-13-1,-21 5 1,13 4-1,4 0 0,12 4 0,25 0 1,29 4 0,30 0-1,28 0 0,12 0 0,1 0 1,-9-4-2,-4 5 2,-8-1-1,-1 0 0,-7 0 2,-9 0-3,-12-8 2,-9-8-2</inkml:trace>
    </iact:actionData>
  </iact:action>
  <iact:action type="add" startTime="134200">
    <iact:property name="dataType"/>
    <iact:actionData xml:id="d6">
      <inkml:trace xmlns:inkml="http://www.w3.org/2003/InkML" xml:id="stk6" contextRef="#ctx0" brushRef="#br0">6299 11361 0,'0'0'2,"0"0"-1,0 0 9,0 0-1,0 0 0,0 0 0,-25 41 1,25-37-1,0 0 1,0 0-1,5 0 1,3 5-1,4-1 1,13 4-1,25 1 0,28 3 0,34 1 1,20-5-1,21-3 3,9-5-5,3-4 2,1 0 2,-9 0-3,-4 0 3,-4 4-3,0 0 1,-21-4-1,-8-8 2,0-13 0</inkml:trace>
    </iact:actionData>
  </iact:action>
  <iact:action type="add" startTime="141500">
    <iact:property name="dataType"/>
    <iact:actionData xml:id="d7">
      <inkml:trace xmlns:inkml="http://www.w3.org/2003/InkML" xml:id="stk7" contextRef="#ctx0" brushRef="#br0">16701 11820 0,'0'0'1,"0"0"3,0 0 5,0 0 0,0 0 1,0 0-1,0 0 1,0 0-2,0 0 3,0 0 0,0 0-5,0 0 4,41 13-1,-37-9 1,0 0-1,-4 0 1,0 0-1,0-4 0,0 0 0,-37 29 0,-25 0 1,-42 4-2,-20-4 3,8-16 5,30-9-11,28-4 6,16 0-4,13 0 1,9-4 2,7-1-1,9 1-1,4 4 2,0 0-2</inkml:trace>
    </iact:actionData>
  </iact:action>
  <iact:action type="add" startTime="141944">
    <iact:property name="dataType"/>
    <iact:actionData xml:id="d8">
      <inkml:trace xmlns:inkml="http://www.w3.org/2003/InkML" xml:id="stk8" contextRef="#ctx0" brushRef="#br0">16448 11447 0,'0'0'9,"0"0"-3,0 0 3,0 0 0,-54 50 2,1-4-3,-26 16 2,-16 12-1,0 1 1,8-9-1,12 0-1,17-12 2,13-4 0,16-5-2,16-3 4,13-5-5,13 9 3,16 12-2,25 8 3,37 0-2,37-4-1,37-16 2,22-21 0,-1-21-2</inkml:trace>
    </iact:actionData>
  </iact:action>
  <iact:action type="add" startTime="142351">
    <iact:property name="dataType"/>
    <iact:actionData xml:id="d9">
      <inkml:trace xmlns:inkml="http://www.w3.org/2003/InkML" xml:id="stk9" contextRef="#ctx0" brushRef="#br0">17118 13087 0,'0'0'6,"0"0"3,0 0 1,0 0-1,0 0 0,0 0 0,0 0 1,-66-8-2,-8 8 3,-30 4-3,-16-4 2,9-4 2,20 4-3,20 0 0,26 0 2,16 0-3,12-9 1</inkml:trace>
    </iact:actionData>
  </iact:action>
  <iact:action type="add" startTime="142562">
    <iact:property name="dataType"/>
    <iact:actionData xml:id="d10">
      <inkml:trace xmlns:inkml="http://www.w3.org/2003/InkML" xml:id="stk10" contextRef="#ctx0" brushRef="#br0">16295 12756 0,'0'0'8,"0"0"1,0 0 4,0 0-7,0 0 3,0 45 1,0-36-1,-4-1 0,0 0 0,-4 9 1,-5 3-1,-12 9 0,-8 9 1,-12 7-2,7 1 3,9-9-3,17 4 2,16 5-1,38 16 2,53 17-2,70 4 0,34-34 0,24-24-1,-3-33 2,-1-29-1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28">
    <iact:property name="dataType"/>
    <iact:actionData xml:id="d0">
      <inkml:trace xmlns:inkml="http://www.w3.org/2003/InkML" xml:id="stk0" contextRef="#ctx0" brushRef="#br0">3767 9174 0,'0'0'2,"0"0"-1,0 0 19,0 0-16,0 0 0,0 0 5,0 0 1,0 0 0,50 29-1,-25-20 0,-1-1-1,1-4 2,17 0-1,7 0 1,9-4-1,25-4 1,8 0 0,17 4-1,-1 8 0,1 1 0,-9-5 1,0-8-2,-8 0 2,0-5 0,-8 1-2,4 8 2,4 0-1,8 0 1,17 0-1,17-4 0,20 0 0,12-5 0,9 1 1,-4-4 0,-5-1-1,-16 5 0,-8 4 0,8 0 1,28-9-1</inkml:trace>
    </iact:actionData>
  </iact:action>
  <iact:action type="add" startTime="5076">
    <iact:property name="dataType"/>
    <iact:actionData xml:id="d1">
      <inkml:trace xmlns:inkml="http://www.w3.org/2003/InkML" xml:id="stk1" contextRef="#ctx0" brushRef="#br0">3999 4931 0,'0'0'7,"0"0"1,0 0 4,0 0-4,0 0 1,0 0-1,0 0 2,0 0-1,0 0 0,0 0 1,66-17-1,4-8 1,17-8-2,37-4 3,42-5-2,16 1 0,29 0 0,0 3 1,-12 9 0,-17 9-1,-25 7 0,-12 5 0,-5 0 1,1 8-2,-5 4 1,-11 0 1,3 0-2,17 0 3,16 0-2,25-8 0,-8-4 0,-4-9 0</inkml:trace>
    </iact:actionData>
  </iact:action>
  <iact:action type="add" startTime="11987">
    <iact:property name="dataType"/>
    <iact:actionData xml:id="d2">
      <inkml:trace xmlns:inkml="http://www.w3.org/2003/InkML" xml:id="stk2" contextRef="#ctx0" brushRef="#br0">4231 11452 0,'0'0'2,"0"0"-2,0 0 9,0 0 1,0 0-1,0 0 0,0 0 1,49 20 0,1-16-1,8 1-1,16-1 2,-8 0-1,13 0 2,12 0 1,21 4-5,12 1 2,17-1 0,3 0 0,-15 1 1,-5 7 0,-4 5-1,-13 0 0,-16-9 1,-8-4-1,-13-8 0,1 0 1,3 0-2,9 9 1,8 3 1,0 4-2,0 1 3,0-5-2,4-3 0,9-5 1,3 4-2,-3 0 2,-9 1 0,-25-1-2,-8-4 2,-4 0 0,4-8-1,17-4 0,16-5 1,13 1-2,-1 8 1,-3 0 1,3 0-2,13-5 3,17 1-3,16 0 2,4-1-1,13 1 1,16 0-2,16 0 1</inkml:trace>
    </iact:actionData>
  </iact:action>
  <iact:action type="add" startTime="18931">
    <iact:property name="dataType"/>
    <iact:actionData xml:id="d3">
      <inkml:trace xmlns:inkml="http://www.w3.org/2003/InkML" xml:id="stk3" contextRef="#ctx0" brushRef="#br0">7358 5303 0,'0'0'1,"0"0"1,0 0 7,0 0 1,0 0 0,0 0-1,0 0 0,54 0 0,-41 0 1,-1 0-1,0 0-1,-3 0 2,-1 0-1,0 0 1,5 0-1,7 0 0,13-4 1,9 0-1,3 0 0,1 0 1,-1 0-1,-3-1 0,-1 1 1,-8 4 0,4 0-1,1 0 0,3 0 0,5-4 1,3 0-2,5-4 2,4-1-1,4 1 0,-4 0 1,0 4-1,-13 0 1,1 4-1,-5 4 0,1 0 0,-1 0 0,-4 0 0,-8 0 1,-4-4 0,-4 0-2,-5 0 2,-3 0-2,-5 0 3,0 0-2,5 0 0,-13 0 0,4 0 1,0 0-2,0 0 2,0 0 0,0 0-1,0 0 0,1 0 2,-1 0-3,0 0 1,0 0 0,0 0 2,0 0-2,-4 0-1,4 0 2,-4 0-1,0 0 0,0 0 1,0 0-2,4 0 3,-4 0-3,0 0 2,0 0-2,0 0 2,0 0-1,0 0 1,0 0-1,0 0 0</inkml:trace>
    </iact:actionData>
  </iact:action>
  <iact:action type="add" startTime="20087">
    <iact:property name="dataType"/>
    <iact:actionData xml:id="d4">
      <inkml:trace xmlns:inkml="http://www.w3.org/2003/InkML" xml:id="stk4" contextRef="#ctx0" brushRef="#br0">9291 5121 0,'0'0'5,"0"0"8,0 0-5,0 0 0,66 25 2,-17-8-1,1-1 0,-4-3 0,-5-5 0,-4-4 1,5 0-2,3 0 2,13 4 1,16 5-3,17 3 1,0 1 1,-8-5 0,-17-3-1,-20-5 1,-9 0-2,-12-4 1,-4 0 0,-1 0 2,5-4-3</inkml:trace>
    </iact:actionData>
  </iact:action>
  <iact:action type="add" startTime="20615">
    <iact:property name="dataType"/>
    <iact:actionData xml:id="d5">
      <inkml:trace xmlns:inkml="http://www.w3.org/2003/InkML" xml:id="stk5" contextRef="#ctx0" brushRef="#br0">11276 5042 0,'0'0'6,"0"0"3,0 0 1,42 17 0,28 8-2,54 4 2,42-4-1,24-13 1,5-12 0,-9-8-3,-21-5 3,-16-3 0,-16 3-1,-5-3 1,12-13-2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20">
    <iact:property name="dataType"/>
    <iact:actionData xml:id="d0">
      <inkml:trace xmlns:inkml="http://www.w3.org/2003/InkML" xml:id="stk0" contextRef="#ctx0" brushRef="#br0">8144 3337 0,'0'0'3,"0"0"-3,63 0 11,-18-9-4,25 1 3,34-17-1,12 0 0,0-8 1,-9 0-1,-3 0 0,-5 8 0,4 9 0,5-1 1,4 9-1,-1-9 1,-7-8-1,-5 9 0,-12-1 1,-4 1-1,-5 7 1,13 9-2,9-8 1,11-8 1,5 7 0,12-7 2,1 7-7,7 9 5,5-8-1,-1 0 2,-11 0-2,3 8 0,-4-9 1,5 9-2,-5 0 2,-12-8-1,-13 16 0,-3 1 0,3-1 1,5 8 1,3-7-3</inkml:trace>
    </iact:actionData>
  </iact:action>
  <iact:action type="add" startTime="14382">
    <iact:property name="dataType"/>
    <iact:actionData xml:id="d1">
      <inkml:trace xmlns:inkml="http://www.w3.org/2003/InkML" xml:id="stk1" contextRef="#ctx0" brushRef="#br0">7474 3047 0,'0'0'7,"0"0"2,-66-17 2,29-8-2,0-8-1,8-25 1,8-8 2,13-8-2,16-9 0,13-25 1,32-16 2,30-9-2,16 17-1,5 34 0,3 15 1,-3 34-1,-17 17 0,-17 16 1,-8 8-2,-4 9 2,-4 16-1,0 0 0,-1 8 1,-3 1 0,-9 24-2,-16 8 3,-16 1-4,-22 16 2,-45 17 1,-45 16 0,-54 17 0,-5-25-2,22-25 2,32-25-1,38-25 1,28-24-2,22-17 4</inkml:trace>
    </iact:actionData>
  </iact:action>
  <iact:action type="add" startTime="15161">
    <iact:property name="dataType"/>
    <iact:actionData xml:id="d2">
      <inkml:trace xmlns:inkml="http://www.w3.org/2003/InkML" xml:id="stk2" contextRef="#ctx0" brushRef="#br0">6096 5220 0,'0'0'6,"0"0"4,0 0 1,46-28-4,33-1 3,57-17-2,50-8 5,25-4-6,4 0 3,1 13-1,-1 7 0,-17 14 1,-7 15 0,-5 9-1,-12 4 0,-1 1 0,1-1 0,0-8 1,16-13-1,34-29 1</inkml:trace>
    </iact:actionData>
  </iact:action>
  <iact:action type="add" startTime="17928">
    <iact:property name="dataType"/>
    <iact:actionData xml:id="d3">
      <inkml:trace xmlns:inkml="http://www.w3.org/2003/InkML" xml:id="stk3" contextRef="#ctx0" brushRef="#br0">9237 3121 0,'0'0'2,"0"0"-1,0 0 9,0 0 1,0 0-4,0 0 2,0 0 1,0 0-1,0 0 0,0 0 0,0 0 1,0 0 0,45-8 0,-12 8-2,21 0 1,29 0 1,24-8-1,5 0 0,-8-1 1,-26 9-1,-24 0 0,-17 0 0,-8 0 0,-8 0 1,0 0-1,-13 0 1</inkml:trace>
    </iact:actionData>
  </iact:action>
  <iact:action type="add" startTime="18767">
    <iact:property name="dataType"/>
    <iact:actionData xml:id="d4">
      <inkml:trace xmlns:inkml="http://www.w3.org/2003/InkML" xml:id="stk4" contextRef="#ctx0" brushRef="#br0">6378 6169 0,'0'0'7,"0"0"3,0 0-1,0 0-1,0 0 2,66 20-1,-8-16 0,8 5 0,13 3 0,12 1 1,16-1 0,9-4 1,17-4-1,28 1 0,29-1 0,46 4-2,16-8 2,-12-8-1,-4 4 0,4-5 2,-25 1-4,-16 4 1,-13 8 0,-16 4 3,-5 5-3,-8-1 1,-8-4 3,-16 1-6,-9-5 5,-4-8-3</inkml:trace>
    </iact:actionData>
  </iact:action>
  <iact:action type="add" startTime="21319">
    <iact:property name="dataType"/>
    <iact:actionData xml:id="d5">
      <inkml:trace xmlns:inkml="http://www.w3.org/2003/InkML" xml:id="stk5" contextRef="#ctx0" brushRef="#br0">6436 13807 0,'0'0'9,"0"0"-2,0 0 4,0 0-4,0 0 2,0 0 1,45 0-1,-12 0 0,5-4 0,15-4 0,14 0 1,15-5-1,22 5 0,16 4 1,20-4 2,9-5-4,0-8 2,0-7 0,4-26-2,9-29 2</inkml:trace>
    </iact:actionData>
  </iact:action>
  <iact:action type="add" startTime="21938">
    <iact:property name="dataType"/>
    <iact:actionData xml:id="d6">
      <inkml:trace xmlns:inkml="http://www.w3.org/2003/InkML" xml:id="stk6" contextRef="#ctx0" brushRef="#br0">12013 13857 0,'0'0'7,"0"0"2,0 0 0,0 0 1,0 0-1,66-8 1,-4 4-1,25-5 0,25 1 0,20 4 0,9 8 1,-1 13-1,-20-1 1,-4-3-2,-21-9 3,5-25-3,-13-37 1</inkml:trace>
    </iact:actionData>
  </iact:action>
  <iact:action type="add" startTime="24474">
    <iact:property name="dataType"/>
    <iact:actionData xml:id="d7">
      <inkml:trace xmlns:inkml="http://www.w3.org/2003/InkML" xml:id="stk7" contextRef="#ctx0" brushRef="#br0">8273 2492 0,'0'0'2,"0"0"-1,20-99 9,1-1-1,0 1 0,-1 0 0,1 24 2,8 9 1,4 8 0,17 16-5,12 9 2,8 8 1,1 17-1,-9 8-1,4 8 2,0 26-2,-4 15 3,-8 18-1,-9 24-2,-11 16 3,-18 9-3,-20 17 0,-25 32 3,-33 17-2,-37 1 2,-13-26-4,4-41 4,13-33-3,17-25 2,11-25-2,5-17 2,0-7-2,-12-26 1,-21-33 4</inkml:trace>
    </iact:actionData>
  </iact:action>
  <iact:action type="add" startTime="26395">
    <iact:property name="dataType"/>
    <iact:actionData xml:id="d8">
      <inkml:trace xmlns:inkml="http://www.w3.org/2003/InkML" xml:id="stk8" contextRef="#ctx0" brushRef="#br0">6142 7887 0,'0'0'6,"0"0"4,0 0-1,0 0 1,0 0-2,41-17 1,-24 13 1,-1 0-2,1 0 2,0 0 0,-5 0-1,5-1 0,-1 1 1,13-4 0,12-4-1,13-9 0,12-4 0,1 4 1,-1 5 1,0 3-4,4 1 3,5 4-1,8-5 0,8 1 7,0-5-13,-5 1 6,-11-1 0,-9 5 1,0-1-1,5 5 1,7 0-1,5-1 0,0 5 0,-9 0 0,-8 0 1,-8 4 0,-8 0-1,-9 0-1,-8 0 2,-8 0-1,0 0 1,-4 0-2,0 0 2,3 4 0,1 0-1,4 0 0,-4 5 0,4-1 0,0 0 1,4 1 0,0-1-2,0 0 0,0 0 3,-4-3-2,0-1 0,0 0 2,-4 0-4,-4-4 4,-5 0-3,5 0 3,-9 0-4,5 0 3,-1 0-1,1 0 0,0 0 2,-1 0-3,1 0 1,-1 0 1,-3 0-1,-1 0 0,0 0 1,1 0-1,-1 0 0,-4 0 1,5 0-1,-9 0 1,4 0-2,1 0 1,-1 0 4,0 0-5,0 0-1,1 0 2,7 0 1,-7 4-1,3 0 0,4 0 1,1 1 0,-5-1-2,1 0 1,-1-4 2,-3 0-4,-1 0 3,0 0 1,0 0-3,-4 0 0,1 0 2,-1 0 1,0 0-3,0 0 0,0 0 2,0 0-1,0 0 2,1 0-2,-1 0 0,4 0-1,-8 0 3,4 0-2,0 0 1,0 0-3,1 0 2,-1 0 2,0 0-3,0 0 1,0 0 1,-4 0-1,4 0 1,-4 0-1,0 0-1,0 0 3,0 0 2,0 0-8,0 0 9,0 0-9,0 0 4,0 0 0,0 0 0,0 0 0,0 0 0,0 0 1,0 0-1,4 0 0,1 0 1,-1-4 0</inkml:trace>
    </iact:actionData>
  </iact:action>
  <iact:action type="add" startTime="29558">
    <iact:property name="dataType"/>
    <iact:actionData xml:id="d9">
      <inkml:trace xmlns:inkml="http://www.w3.org/2003/InkML" xml:id="stk9" contextRef="#ctx0" brushRef="#br0">9137 7328 0,'0'0'10,"0"0"0,0 0-4,0 0 3,0 0 1,0 0-1,0 0 0,0 0 0,0 0 1,0 0-1,0 0 1,0 0-2,0 0 2,0 0-1,0 0 1,0 0-1,58-17 0,-16 21 1,7 1-2,1-1 2,-4 0-1,-5 0 1,-8 0-1,0-4 0,-4 0 2,-4 0-3,-4 0 2,-1 0 0,5 0 1,0 4-2,0 0 0</inkml:trace>
    </iact:actionData>
  </iact:action>
  <iact:action type="add" startTime="31121">
    <iact:property name="dataType"/>
    <iact:actionData xml:id="d10">
      <inkml:trace xmlns:inkml="http://www.w3.org/2003/InkML" xml:id="stk10" contextRef="#ctx0" brushRef="#br0">10490 7808 0,'0'0'11,"0"0"-5,0 0 2,0 0 1,0 0 1,0 0-1,0 0 1,0 0-1,0 0 0,0 0 0,0 0 2,62-12-2,-12-1 0,12-3 0,0-1 1,-4 5-2,-17 3 3,-3 1-2,-5 0 0,4 0 2,4-9-3,17-12 2</inkml:trace>
    </iact:actionData>
  </iact:action>
  <iact:action type="add" startTime="31630">
    <iact:property name="dataType"/>
    <iact:actionData xml:id="d11">
      <inkml:trace xmlns:inkml="http://www.w3.org/2003/InkML" xml:id="stk11" contextRef="#ctx0" brushRef="#br0">11475 7870 0,'0'0'8,"0"0"0,99-16 2,30-5-1,36-8 1,-4 0 0,-24 4 1,-46 9-1,-29 7-2,-21 1 2,-7 0 0,-6 0-2</inkml:trace>
    </iact:actionData>
  </iact:action>
  <iact:action type="add" startTime="32158">
    <iact:property name="dataType"/>
    <iact:actionData xml:id="d12">
      <inkml:trace xmlns:inkml="http://www.w3.org/2003/InkML" xml:id="stk12" contextRef="#ctx0" brushRef="#br0">4768 5258 0,'0'0'7,"0"0"4,-70-50-4,45 5 3,13-18 0,12-19-1,16-22 0,17-20 1,30-13 1,32 1-3,25 7 3,16 22-2,5 32 0,-9 34 0,-3 24 2,3 25-4,-4 17 3,-12 17 0,-17 16-2,-20 8 3,-17 8-3,-16 17 2,-26 5-1,-24-5 1,-37 8-2,-46 1 1,-46-5 0,-28-21 1,-4-28 0,7-21 0,26-21-3,24-17 3,21-16 1,25-16-4,17-17 3,16-17 0,12-4-2</inkml:trace>
    </iact:actionData>
  </iact:action>
  <iact:action type="add" startTime="32823">
    <iact:property name="dataType"/>
    <iact:actionData xml:id="d13">
      <inkml:trace xmlns:inkml="http://www.w3.org/2003/InkML" xml:id="stk13" contextRef="#ctx0" brushRef="#br0">4682 6173 0,'0'0'1,"0"0"6,-46-50 3,42 0-1,25-32 1,41-51-1,37-20 1,25 4 2,13 16-3,-5 26 0,-8 28 1,-8 21 1,0 21-4,-5 16 4,5 17-2,13 16-3,11 30 4,13 28-2,-12 30 1,-33 15 1,-34-3 0,-24-4-2,-21-5 2,-25-7-2,-29 7 2,-33 13-1,-58 12 1,-33-20-1,-33-21 0,-16-12 1,-1-26-1,5-20 0,12-16 0,28-13 1,14-17-1,28-20 0,29-38 1,34-65-2,45-88 2</inkml:trace>
    </iact:actionData>
  </iact:action>
  <iact:action type="add" startTime="34342">
    <iact:property name="dataType"/>
    <iact:actionData xml:id="d14">
      <inkml:trace xmlns:inkml="http://www.w3.org/2003/InkML" xml:id="stk14" contextRef="#ctx0" brushRef="#br0">11943 5163 0,'0'0'9,"0"0"-2,0 0 2,0 0 0,99-34 1,37 1-1,34-4 0,-17 8 2,-29 8 0</inkml:trace>
    </iact:actionData>
  </iact:action>
  <iact:action type="add" startTime="34620">
    <iact:property name="dataType"/>
    <iact:actionData xml:id="d15">
      <inkml:trace xmlns:inkml="http://www.w3.org/2003/InkML" xml:id="stk15" contextRef="#ctx0" brushRef="#br0">10995 6119 0,'0'0'7,"0"0"1,58-4 1,79-17 1,115-33 0</inkml:trace>
    </iact:actionData>
  </iact:action>
  <iact:action type="add" startTime="37800">
    <iact:property name="dataType"/>
    <iact:actionData xml:id="d16">
      <inkml:trace xmlns:inkml="http://www.w3.org/2003/InkML" xml:id="stk16" contextRef="#ctx0" brushRef="#br0">6175 9609 0,'0'0'2,"-41"71"2,-1 65 3,-7 121 3,24 78 2,8 79-3,9 87 0,0 66 1,-21 59 0,-21-1-2,-16-8 2,0-46-1,8-78 0,25-125 0,24-111 0,9-87 0,21-58 0,12-79 2,17-75-2</inkml:trace>
    </iact:actionData>
  </iact:action>
  <iact:action type="add" startTime="38188">
    <iact:property name="dataType"/>
    <iact:actionData xml:id="d17">
      <inkml:trace xmlns:inkml="http://www.w3.org/2003/InkML" xml:id="stk17" contextRef="#ctx0" brushRef="#br0">6485 9464 0,'0'0'9,"0"0"-4,0 0 6,0 0-1,83 0-2,-17 0 0,25 0 3,21 4-2,20 5 2,17-5-2,9-4 2,7-4-2,17 0 0,8-5-1,5 1 2,16-4 0,4-1-1,0 1 3,-16-1-6,-9 5 5,-12 0-2,-17-5-1,-12 1 3,-8-9-4,0-4 4,-5 5-2,-3 3 2,-9 9-5,-8 4 6,4 0-5,0-1 3,-5 5-1,5 5-1,0 3 2,-4 0 0,0 0 1,0 5-4,4-1 4,-4 1-4,4-1 5,4 0-5,4 9 3,4 4-1,-7 0 1,-10-9 0,-3-3-2,8-1 2,4 5-1,0 8 1,-16 4-2,-17-4 1,-21-1 1,-12-3-1,4 0 2,9 4-4,7 4 4,5 4-3,-9-4 3,-7-4-3,-9-5 1,-9 1 1,-3-5-1,-1 5 1,1 4-2,3 4 1,5 4-1,-8-4 2,3 0-1,1 4 0,0 9 1,8 16 0,4 24 0,-4 18-2,-13 7 2,-4 5-1,1 8-1,-1 17 2,5 24-1,-5 22 1,-8 3-2,4 8 3,-8 1-3,0 0 2,-4-5 1,0-4-4,8-12 4,-8-12-3,0-13 2,-5 0-1,1-4 1,0-4-2,-5-13 1,1 0 0,4 13 0,-5 0 1,-3 0-1,-9-34 0,-4-32 0,-4-21 0,-1-9 0,-3-8 2,0 1-2,-5-5-1,-3 0 2,-5 4-1,-4 5 1,-12 3 0,-13 1 7,-24-1-15,-38 9 8,-28 0 1,-13 4-5,-9 4 2,5-8 5,0-9 0,-13-12-10,-8-4 7,-4-4-1,-12-4 4,-9 0-9,-8-1 6,-8 1 2,-13 4 3,4-4-12,1-1 7,-5-7-4,1-5 2,-9 0 6,-5-8-5,1 0-2,-4 8 1,-4-3 1,-5 11 0,-8 9 1,-12 0 3,0 16-8,12 1 15,-24 7-18,7 1 6,-7 4 4,-1-4-7,38-9 4,8 5 3,28-13 3,30-13-13,17-11 10,20-14-4,-4-19 1,-29-26 0</inkml:trace>
    </iact:actionData>
  </iact:action>
  <iact:action type="add" startTime="43609">
    <iact:property name="dataType"/>
    <iact:actionData xml:id="d18">
      <inkml:trace xmlns:inkml="http://www.w3.org/2003/InkML" xml:id="stk18" contextRef="#ctx0" brushRef="#br0">11016 3212 0,'0'0'3,"-46"-8"-3,9-8 10,-13-9-1,-8-25 0,-8-24 0,-12-51 2,3-15-3,9-26 2,4 0-2,21 17 1,24 9 2,25 7-3,42-8 2,62-16-1,57 16 1,42 17-1,-4 33 1,-33 49-1,-21 26 0,-29 24 0,0 34-1,4 32 2,-16 42-1,-33 33 0,-46 33 2,-50 17-3,-36 8 2,-43 17 0,-15-51-1,3-48 1,13-51-1,16-24 0,21-25 1,25-9-1,17-16-1</inkml:trace>
    </iact:actionData>
  </iact:action>
  <iact:action type="add" startTime="44716">
    <iact:property name="dataType"/>
    <iact:actionData xml:id="d19">
      <inkml:trace xmlns:inkml="http://www.w3.org/2003/InkML" xml:id="stk19" contextRef="#ctx0" brushRef="#br0">15654 11133 0,'0'0'8,"0"0"0,0 0 0,0 0 2,-13 41 0,5-20-1,0 0 0,4-1-1,0-3 3,-1-5-3,1 1 3,0-5-3,4 0 2,0-4 0,0 1-1,0-1 1,0 0-3,4 0 3,9 4-1,16 1 1,16-1-2,38 0 2,41 0 0,29-3-1,21-10 1,8 1 2,0 4-6,8 9 2,5 7 3,3 5-2,9 12 0,-8 8 1,-1-3-1,-11-18-1,-10-24 2,22-46-1,24-53 0</inkml:trace>
    </iact:actionData>
  </iact:action>
  <iact:action type="add" startTime="48370">
    <iact:property name="dataType"/>
    <iact:actionData xml:id="d20">
      <inkml:trace xmlns:inkml="http://www.w3.org/2003/InkML" xml:id="stk20" contextRef="#ctx0" brushRef="#br0">9679 3270 0,'0'0'3,"0"0"-3,0 0 10,0 0-2,42 0 2,36-8-2,67-8 2,29-18 0,4-7-1,-17 16 0,-24 9 0,-17 7 1,-25 9 0,0 0-2</inkml:trace>
    </iact:actionData>
  </iact:action>
  <iact:action type="add" startTime="49799">
    <iact:property name="dataType"/>
    <iact:actionData xml:id="d21">
      <inkml:trace xmlns:inkml="http://www.w3.org/2003/InkML" xml:id="stk21" contextRef="#ctx0" brushRef="#br0">13986 6761 0,'0'0'6,"0"0"5,58-17-2,33 5 0,58-5 0,37 1 1,13 3 0,-17 13 0,13 21-1,3 16-1,-12 21 3,1 21-3,-34 8 2,-29 4-1,-37 0 2,-29-17-3,-30-12 1,-23-8 0,-22 4 0,-41 17 1,-58 3-1,-74 5 1,-42-21-1,-24-24 1,-5-18-2,13-20 1,20-12 1,21-13-2,25-20 3,29-13 3,25 0-11,29-9 6,37-3 0,49-5 1,55-45 0,90-78-2</inkml:trace>
    </iact:actionData>
  </iact:action>
  <iact:action type="add" startTime="51445">
    <iact:property name="dataType"/>
    <iact:actionData xml:id="d22">
      <inkml:trace xmlns:inkml="http://www.w3.org/2003/InkML" xml:id="stk22" contextRef="#ctx0" brushRef="#br0">12232 8773 0,'0'0'6,"0"0"4,0 0-1,0 0 1,0 0-1,46 12 0,-13-12 0,12-4 1,9 0-2,16-4 2,9 8 1,12 4-3,8 8 3,1 5 0,-9-5 0,-17-3-4,-16-5 3,-12-4-1,-13 0 1,-9 0-2,-3 0 2,-8 0 2,-5 0-6,-8 0 2,0 0 0,0 0 2,0 0 0,-141 4-2,17 8 2,-8 9-1,16 0 0,33-5 1,25-3-2,17-5 2,16-4-1,8 0 1,5-4-1,8 0 0,4 0 0,0 0 0,0 0 1,0 0-1</inkml:trace>
    </iact:actionData>
  </iact:action>
  <iact:action type="add" startTime="53397">
    <iact:property name="dataType"/>
    <iact:actionData xml:id="d23">
      <inkml:trace xmlns:inkml="http://www.w3.org/2003/InkML" xml:id="stk23" contextRef="#ctx0" brushRef="#br0">8811 10193 0,'0'0'6,"0"0"3,0 0 0,-17-75 0,50-36 1,42-67-1,24-42 1,4-3-1,-3 28 0,-5 25 0,-12 42 0,-13 41 1,4 21-1,5 20 0,0 21 1,16 21 0,37 29-2,54 58 2,34 70-1,-18 33 1,-44-12-1,-59-37 0,-54-25 0,-41-21 1,-37 4 0,-45 25-1,-55 17 0,-49 8 0,-29-9 1,-16-16-1,3-20 0,26-42 0,36-29 0,34-42 1,8-41-1,25-66 0,41-78 0</inkml:trace>
    </iact:actionData>
  </iact:action>
  <iact:action type="add" startTime="65866">
    <iact:property name="dataType"/>
    <iact:actionData xml:id="d24">
      <inkml:trace xmlns:inkml="http://www.w3.org/2003/InkML" xml:id="stk24" contextRef="#ctx0" brushRef="#br0">7019 3776 0,'0'0'2,"0"0"0,0 0 8,0 0-1,0 0 1,0 0-2,0 0 3,0 0-3,0 0 1,-29-42 0,29 34 5,4 8-9,5 0 4,11 0 1,22 0-1,28 8 1,38-8-1,36 8 1,34 1 0,4-1-2,13 0 2,-9-8-2,-8 9 2,-9-9-1,-11 0 1,-1 0-1,0-9 0,0 9 1,-8 9-1,17-9 0,-1 8 0,21-8 1,30 0-1,-1 0 0,8-8 1,9-1-2,-9 1 2,-12-9-1,9 9 1,-5 0-2,-4 0 3,8-1-2,4 9-1,-3 9 3,-1-9-2,4 8-1,1 0 2,-17 0-1,-13-8 0,-4 9 0,-3-1 0</inkml:trace>
    </iact:actionData>
  </iact:action>
  <iact:action type="add" startTime="126243">
    <iact:property name="dataType"/>
    <iact:actionData xml:id="d25">
      <inkml:trace xmlns:inkml="http://www.w3.org/2003/InkML" xml:id="stk25" contextRef="#ctx0" brushRef="#br0">13506 3378 0,'0'0'3,"0"0"-1,0 0 7,50-8 0,8-9 1,25 9-2,29-9 1,28-7 2,46-10 2,71-7 2,74-17-15,78-8 8,59 24 1,45 1 1,25 8-2,20 0 2,1 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95">
    <iact:property name="dataType"/>
    <iact:actionData xml:id="d0">
      <inkml:trace xmlns:inkml="http://www.w3.org/2003/InkML" xml:id="stk0" contextRef="#ctx0" brushRef="#br0">2567 12619 0,'0'0'5,"0"0"-5,-49 29 10,32-21-2,9 1 3,0-5-3,8 0 2,0 0-1,0 0 1,0 0-1,0 1 0,0-5 0,0 0 2,0 0-3,0 0 1,0 0 1,0 0 0,107 66-2,-65-50 3,-1 1-3,0-5 2,1 1-1,-1-5 1,17 0-2,0 1 2,8-5 1,9 0 1,-9 0-7,0 0 5,0 0-1,-16-4 0,-1 0 1,1-4-1,0 0 0,-1 0 3,1 0-6,-9 0 4,9-1-1,-9 1 0,9 0 1,-9 0 0,9 4-2,0 0 2,-9 0 7,9 0-12,-9 0 1,9 0 3,-9 0 0,9-4 2,8-4-3,0-1 2,8 1-2,0 4 1,0 4 1,9 4 0,3 0-1,9-4 1,8 0 5,13-8-10,-5 0 12,9-1-17,-4 5 8,-1 0 2,9-12 0,21-18 1,12-7-5</inkml:trace>
    </iact:actionData>
  </iact:action>
  <iact:action type="add" startTime="15978">
    <iact:property name="dataType"/>
    <iact:actionData xml:id="d1">
      <inkml:trace xmlns:inkml="http://www.w3.org/2003/InkML" xml:id="stk1" contextRef="#ctx0" brushRef="#br0">2518 14056 0,'0'0'7,"0"0"2,0 0 0,0 0 1,0 0-1,0 0 1,0 0-2,41 25 2,-16-17 0,8 0-2,8-4 2,17 1-1,17-5 1,24 0-1,25-5 2,25 1-1,8-4 0,1-4-1,-18-1 0,-16 5 0,-8 4 0,0 0 1,8 4-1,0 0 2,17-5-4,16 1 3,5-4-1,11-4 0,1-1 1,-4-3-1,-9 3 0,0 1 0,-8 3 2,-24 5 5,-1 0-14,0 4 5,5 0 3,3 4-2,-3 9 2,-5-1-1</inkml:trace>
    </iact:actionData>
  </iact:action>
  <iact:action type="add" startTime="23034">
    <iact:property name="dataType"/>
    <iact:actionData xml:id="d2">
      <inkml:trace xmlns:inkml="http://www.w3.org/2003/InkML" xml:id="stk2" contextRef="#ctx0" brushRef="#br0">8198 15186 0,'0'0'2,"0"0"-1,108-21 9,32-8-1,76-4 3,44 4-4,-20 17 2,-25 12-2,-20 17 1,-30 11 0,-28 6 0,-17-1 2,-25-4-3,-29-9 2,-24-7-1</inkml:trace>
    </iact:actionData>
  </iact:action>
  <iact:action type="add" startTime="23282">
    <iact:property name="dataType"/>
    <iact:actionData xml:id="d3">
      <inkml:trace xmlns:inkml="http://www.w3.org/2003/InkML" xml:id="stk3" contextRef="#ctx0" brushRef="#br0">9166 15526 0,'0'0'6,"0"0"3,-12 41 1,20 0-1,17 34 1,12 41-1,9 25 1,-9 4 0,-12-17 0,0-16-1,0-13 1,3-20 0,6-17 1,3-25-4</inkml:trace>
    </iact:actionData>
  </iact:action>
  <iact:action type="add" startTime="23523">
    <iact:property name="dataType"/>
    <iact:actionData xml:id="d4">
      <inkml:trace xmlns:inkml="http://www.w3.org/2003/InkML" xml:id="stk4" contextRef="#ctx0" brushRef="#br0">9998 16308 0,'0'0'7,"0"0"1,0 0 2,0 0-1,25 42 1,-25-42 0,74-21-2</inkml:trace>
    </iact:actionData>
  </iact:action>
  <iact:action type="add" startTime="23789">
    <iact:property name="dataType"/>
    <iact:actionData xml:id="d5">
      <inkml:trace xmlns:inkml="http://www.w3.org/2003/InkML" xml:id="stk5" contextRef="#ctx0" brushRef="#br0">10586 15559 0,'0'0'1,"0"0"8,-13 45 0,26-7-1,24 20 2,25 16 1,21 5-3,-5-13 1,-16-16 1,-20-17-2,-13-12 3,-5-9-2,1-12-1,8-12 2,21-22 0,25-28-2,20-33 2,0-21-1,-12-8 0,-33 12 1,-33 21-1,-21 17 1,-17-1-1</inkml:trace>
    </iact:actionData>
  </iact:action>
  <iact:action type="add" startTime="24154">
    <iact:property name="dataType"/>
    <iact:actionData xml:id="d6">
      <inkml:trace xmlns:inkml="http://www.w3.org/2003/InkML" xml:id="stk6" contextRef="#ctx0" brushRef="#br0">11922 15832 0,'0'0'6,"0"0"4,0 0-2,-25-54 1,8 9 1,-3 3-1,-5 5 0,-16 16 1,-9 21-1,-16 29 0,-17 42 0,9 36 0,20 13 2,25-12 0,21-33 0,20-26-4,21-16 3,21-20 0,20-21-2,26-34 3,20-41-3,0-33 2,-17 5-2,-24 11 3,-17 22-4,-21 15 4,-16 14-3,-13 12 1,-12 3 2,-8 1-2,-13-8 0,-12-5 0</inkml:trace>
    </iact:actionData>
  </iact:action>
  <iact:action type="add" startTime="24774">
    <iact:property name="dataType"/>
    <iact:actionData xml:id="d7">
      <inkml:trace xmlns:inkml="http://www.w3.org/2003/InkML" xml:id="stk7" contextRef="#ctx0" brushRef="#br0">12555 15944 0,'0'0'6,"0"0"3,0 0 1,54-108 0,12-49-2,4-71 3,-16-24-2,-25 32 0,-21 55 0,-16 44 0,-9 43 0,1 28 1,-5 21-2,5 25 2,16 4-1,-67 99 1,9 75-2,9 83 3,20 37-3,29-21 2,21-20-1,24-42 1,17-50-1,21-41 0,12-45 0,8-42 0,-7-37 1,15-46-1,13-66 1</inkml:trace>
    </iact:actionData>
  </iact:action>
  <iact:action type="add" startTime="25173">
    <iact:property name="dataType"/>
    <iact:actionData xml:id="d8">
      <inkml:trace xmlns:inkml="http://www.w3.org/2003/InkML" xml:id="stk8" contextRef="#ctx0" brushRef="#br0">13395 15687 0,'0'0'5,"0"0"5,70 13 0,46-26-1,91-24 0,37-21 2,-33 0-3,-50 17 2,-61 20-2,-55 13 1</inkml:trace>
    </iact:actionData>
  </iact:action>
  <iact:action type="add" startTime="25320">
    <iact:property name="dataType"/>
    <iact:actionData xml:id="d9">
      <inkml:trace xmlns:inkml="http://www.w3.org/2003/InkML" xml:id="stk9" contextRef="#ctx0" brushRef="#br0">14073 16147 0,'-45'12'7,"-5"9"3,-16 8-1,16-4 0,25-9 0,21-8 1,4-8-2,0 0 2,108 0-1,24-16 1,46-25-1,8-9 1,-24 4 0</inkml:trace>
    </iact:actionData>
  </iact:action>
  <iact:action type="add" startTime="25637">
    <iact:property name="dataType"/>
    <iact:actionData xml:id="d10">
      <inkml:trace xmlns:inkml="http://www.w3.org/2003/InkML" xml:id="stk10" contextRef="#ctx0" brushRef="#br0">15823 15832 0,'0'0'5,"17"87"4,8 8 3,8 25-5,8 4 3,1-12 0,-13-25 0,-5-29 1,-19-41-4,-1-30 3</inkml:trace>
    </iact:actionData>
  </iact:action>
  <iact:action type="add" startTime="25839">
    <iact:property name="dataType"/>
    <iact:actionData xml:id="d11">
      <inkml:trace xmlns:inkml="http://www.w3.org/2003/InkML" xml:id="stk11" contextRef="#ctx0" brushRef="#br0">15823 15165 0,'0'0'6,"0"0"3,29 58 1,29-24-2</inkml:trace>
    </iact:actionData>
  </iact:action>
  <iact:action type="add" startTime="26015">
    <iact:property name="dataType"/>
    <iact:actionData xml:id="d12">
      <inkml:trace xmlns:inkml="http://www.w3.org/2003/InkML" xml:id="stk12" contextRef="#ctx0" brushRef="#br0">16924 15948 0,'0'0'8,"0"0"0,0 0 1,-17-62 0,-7 8 1,-10-4-2,-7 13 2,0 20-1,-5 16 0,1 26 1,-5 33-1,5 41 0,16 21 0,16-5 1,13-28-1,13-17 2,11-21-3,9-16 1,5-21 1,16-29-1,20-45 1,29-79-1,-3-62 1,-22-21-2,-16-4 1,-24 41 1,-5 55-1,-13 36 1,-7 38-2,-5 25 2,-4 16 0,-4 8-1,0 13-1,0 12 2,0 34-1,0 86 1,9 100 0,7 49-2,1-41 3,3-58-4,-3-66 2</inkml:trace>
    </iact:actionData>
  </iact:action>
  <iact:action type="add" startTime="26496">
    <iact:property name="dataType"/>
    <iact:actionData xml:id="d13">
      <inkml:trace xmlns:inkml="http://www.w3.org/2003/InkML" xml:id="stk13" contextRef="#ctx0" brushRef="#br0">17702 16275 0,'0'0'7,"-9"50"2,9-25 1,0-17-1,0-8 0</inkml:trace>
    </iact:actionData>
  </iact:action>
  <iact:action type="add" startTime="26712">
    <iact:property name="dataType"/>
    <iact:actionData xml:id="d14">
      <inkml:trace xmlns:inkml="http://www.w3.org/2003/InkML" xml:id="stk14" contextRef="#ctx0" brushRef="#br0">18322 14801 0,'0'0'4,"0"0"5,0 0 1,0 0 0,-16 66-2,20 42 1,4 111 1,0 104 0,1-4 4,-1-50-8,-4-74 5,4-71-3,1-62 2,-1-54-2,-8-8 1</inkml:trace>
    </iact:actionData>
  </iact:action>
  <iact:action type="add" startTime="26922">
    <iact:property name="dataType"/>
    <iact:actionData xml:id="d15">
      <inkml:trace xmlns:inkml="http://www.w3.org/2003/InkML" xml:id="stk15" contextRef="#ctx0" brushRef="#br0">18964 16358 0,'0'0'7,"0"0"2,29 41 0,-5-32 2,10-14-3,7-19 2,-4-34-1,-24-13 1,-22 1-2,-20 12 2,-20 16-1,-5 26 0,-8 28 0,-21 38 1,4 37 0,26 33-1,36 0 1,38-4-1,41 8 0,33-33 1,21-49 1,4-51-2,29-65 0,-9-50 0,-28-38 3,-29-16-2,-38 29 4,-24 33-14,-13 42 10,-8 41 1,0 24-4,0 9 2,9 13 1,11 24-1,30 33 1,33 26-1,28 3 2,5-20-3,-12-21 4,-22-17-3,-24-20-3,-24-13 4,-18-12-1,-8-4 1,-4-9-1,-4 17-1,-12-58 2,0 21 0,-13-5-2,-8 9 2,-21 17-1,-21 16 0,-49 33 2,-41 41-3,16 5 2,41-13-1,46-20 1,50-42 0,12-4-2</inkml:trace>
    </iact:actionData>
  </iact:action>
  <iact:action type="add" startTime="27601">
    <iact:property name="dataType"/>
    <iact:actionData xml:id="d16">
      <inkml:trace xmlns:inkml="http://www.w3.org/2003/InkML" xml:id="stk16" contextRef="#ctx0" brushRef="#br0">20176 16143 0,'0'0'5,"0"0"5,41 45-2,13 13 2,25 37-1,-1 25 1,-7-4 0,-18-12 3,-3-26-5,-9-32 1,-12-38-1,4-28 2,13-51-1,12-78 2,12-83-3,-4-16 2,-8 37-2,-20 62 2,-5 53-1,-13 38 0,1 30 0</inkml:trace>
    </iact:actionData>
  </iact:action>
  <iact:action type="add" startTime="27878">
    <iact:property name="dataType"/>
    <iact:actionData xml:id="d17">
      <inkml:trace xmlns:inkml="http://www.w3.org/2003/InkML" xml:id="stk17" contextRef="#ctx0" brushRef="#br0">21359 16089 0,'0'0'6,"0"0"3,0 0 1,0 0-1,-12-50 0,-5 29 1,-3 9-1,-5 12 0,-17 25 1,-16 29-1,0 28 1,17 5-1,29-16 0,16-22 0,17-24 0,16-21 1,21-33-1,41-49 1,9-34-2,-26 4 3,-28 38-3,-25 41 2,-12 29-1,-1 12 1,-8 13 0,5 12 0,12 9-1,8 4-1,16-5 2,18-16 2,3-25-1,13-28-1,12-43-5,-4-44 3,-17-51 2,-16-53-2,-16-42 2,-30 9-1,-16 32 1,-9 51-2,-7 57 3,-1 46-3,-4 33 1,0 33 1,-20 46 0,-30 95 0,1 99-3,33-4 3,49-45 5,46-21-12,37-42 7,33-57 0,4-71-2,58-91 1</inkml:trace>
    </iact:actionData>
  </iact:action>
  <iact:action type="add" startTime="31562">
    <iact:property name="dataType"/>
    <iact:actionData xml:id="d18">
      <inkml:trace xmlns:inkml="http://www.w3.org/2003/InkML" xml:id="stk18" contextRef="#ctx0" brushRef="#br0">4371 8036 0,'0'0'2,"0"0"1,0 0 5,91 4 0,9-4 2,48-4-1,39-9 1,11 1 1,1 0 1,-9 7-5,0 5 3,9 13-1,16 8 0,4-1 1,-8-7-1</inkml:trace>
    </iact:actionData>
  </iact:action>
  <iact:action type="add" startTime="32031">
    <iact:property name="dataType"/>
    <iact:actionData xml:id="d19">
      <inkml:trace xmlns:inkml="http://www.w3.org/2003/InkML" xml:id="stk19" contextRef="#ctx0" brushRef="#br0">4462 9307 0,'0'0'7,"75"-4"1,36-4 1,84-5 1,70-8 0,37 1-2,-9 3 2,-3 1-1,-25 3 1,-17-8 0,-16-16-2</inkml:trace>
    </iact:actionData>
  </iact:action>
  <iact:action type="add" startTime="33398">
    <iact:property name="dataType"/>
    <iact:actionData xml:id="d20">
      <inkml:trace xmlns:inkml="http://www.w3.org/2003/InkML" xml:id="stk20" contextRef="#ctx0" brushRef="#br0">10031 3709 0,'0'0'7,"0"0"4,0 0-4,0 0 3,-16 91-1,-26 9 0,-16 32 1,0 9 1,9-17-3,11-16 1,26-29 1,20-9 0,34-4 0,32-12-2,34-21 1,28-29 1,26-16-1,20-21 0,-25-17 0,-33 0 1,-33 1-1,-29-9 0,-25-4 0</inkml:trace>
    </iact:actionData>
  </iact:action>
  <iact:action type="add" startTime="33732">
    <iact:property name="dataType"/>
    <iact:actionData xml:id="d21">
      <inkml:trace xmlns:inkml="http://www.w3.org/2003/InkML" xml:id="stk21" contextRef="#ctx0" brushRef="#br0">9667 3833 0,'0'0'7,"0"0"2,41-16 0,55-17 1,73-9 0,34 1 1,-9-9-1,-45 17-1,-41 0 1,-38 8-1,-24 9 0,-17 7 1</inkml:trace>
    </iact:actionData>
  </iact:action>
  <iact:action type="add" startTime="33945">
    <iact:property name="dataType"/>
    <iact:actionData xml:id="d22">
      <inkml:trace xmlns:inkml="http://www.w3.org/2003/InkML" xml:id="stk22" contextRef="#ctx0" brushRef="#br0">9853 4272 0,'0'0'7,"0"0"2,50-8 1,62-17 0,82-24-1,46-18 1,-17 1 1,-41 0 0,-57 8-3,-30 25 2,-29 8 0,-25 17-2</inkml:trace>
    </iact:actionData>
  </iact:action>
  <iact:action type="add" startTime="34186">
    <iact:property name="dataType"/>
    <iact:actionData xml:id="d23">
      <inkml:trace xmlns:inkml="http://www.w3.org/2003/InkML" xml:id="stk23" contextRef="#ctx0" brushRef="#br0">11339 4322 0,'0'0'7,"0"0"2,0 0 1,45 50-1,5 4 0,3 4 0</inkml:trace>
    </iact:actionData>
  </iact:action>
  <iact:action type="add" startTime="34363">
    <iact:property name="dataType"/>
    <iact:actionData xml:id="d24">
      <inkml:trace xmlns:inkml="http://www.w3.org/2003/InkML" xml:id="stk24" contextRef="#ctx0" brushRef="#br0">11947 3949 0,'0'0'7,"0"0"9,-4 50-14,4-17 7,0 17 0,0 8 1,4-8 0,4-9-2,0-8 2,5-16-2,-1-1 2,9-8 2,-5-8-5,-16 0 2,87-49 1,-8-17-1,12-26 0,-4-15 1,-9-1-2,-11 17 2,-14 17-1,-15 7 0</inkml:trace>
    </iact:actionData>
  </iact:action>
  <iact:action type="add" startTime="34630">
    <iact:property name="dataType"/>
    <iact:actionData xml:id="d25">
      <inkml:trace xmlns:inkml="http://www.w3.org/2003/InkML" xml:id="stk25" contextRef="#ctx0" brushRef="#br0">12989 3941 0,'0'0'7,"0"0"3,0 0-1,0 0 1,0 0-1,0 0 0,0 0 1,0 0-1,0 0 0,-70 42 0,4-26 0,-9 9 1,22 8 0,19 8 0,26-7-1,16-10-1,17 1 1,21 0 1,20-17-1,4-8 0,1-8 0,-13 0 0,-13 0 1,-12 8 0,-12-9-1,-5 9 0,1 0 1,8 9-2,12-1 2,13 8-1,12-16 1,16 0 0,13-16-2,5-1 1,-5-16 0,-5-8 0,5-26 2,9-15-3,16-51 2,8-24-1,-4-17 1,-21 0-1,-29 25 0,-28 50 1,-30 24-1,-16 34-1,-13 16 3,-20 25-3,-25 33 2,-45 66-2,-22 84 2,13 32-1,46-25 2,41-24-3,33-42 1,29-8 1,34 0-1,32-17 0,25-41 0,4-33 2,9-33-3</inkml:trace>
    </iact:actionData>
  </iact:action>
  <iact:action type="add" startTime="35392">
    <iact:property name="dataType"/>
    <iact:actionData xml:id="d26">
      <inkml:trace xmlns:inkml="http://www.w3.org/2003/InkML" xml:id="stk26" contextRef="#ctx0" brushRef="#br0">14744 3809 0,'0'0'5,"0"0"5,99 33-1,54 0 1,46 0 1,-5-16-1,-37-17-1,-45-9 1,-33 1-1,-34 0 0,-33 8 0,-12 0 0</inkml:trace>
    </iact:actionData>
  </iact:action>
  <iact:action type="add" startTime="35576">
    <iact:property name="dataType"/>
    <iact:actionData xml:id="d27">
      <inkml:trace xmlns:inkml="http://www.w3.org/2003/InkML" xml:id="stk27" contextRef="#ctx0" brushRef="#br0">14917 4434 0,'0'0'7,"0"0"2,67 4 1,28-8-1,95-17 4,67-29-6,-5-24 7,-49-17-10,-71 0 5</inkml:trace>
    </iact:actionData>
  </iact:action>
  <iact:action type="add" startTime="35742">
    <iact:property name="dataType"/>
    <iact:actionData xml:id="d28">
      <inkml:trace xmlns:inkml="http://www.w3.org/2003/InkML" xml:id="stk28" contextRef="#ctx0" brushRef="#br0">16490 3560 0,'0'0'7,"0"0"3,0 0 0,0 0-1,-71 75 0,30-9 0,-5 33 0,5 9 1,20-17 0,21-16-1,13-9 0,20 0 1,33-8-2,33-8 3,9-25-3,-1-42 1,-7-33 2,-18-32-3</inkml:trace>
    </iact:actionData>
  </iact:action>
  <iact:action type="add" startTime="36011">
    <iact:property name="dataType"/>
    <iact:actionData xml:id="d29">
      <inkml:trace xmlns:inkml="http://www.w3.org/2003/InkML" xml:id="stk29" contextRef="#ctx0" brushRef="#br0">16138 3121 0,'0'0'7,"0"0"2,41 33 1,50 1 0,62-1-2,29-17 3,-4-16-3,-8-8 2,-34-9-1,-36 9 1,-63 0-1,-33 8-1</inkml:trace>
    </iact:actionData>
  </iact:action>
  <iact:action type="add" startTime="36197">
    <iact:property name="dataType"/>
    <iact:actionData xml:id="d30">
      <inkml:trace xmlns:inkml="http://www.w3.org/2003/InkML" xml:id="stk30" contextRef="#ctx0" brushRef="#br0">16101 4007 0,'0'0'7,"0"0"2,49 17 0,51-17 1,86-17 1,50-24-2</inkml:trace>
    </iact:actionData>
  </iact:action>
  <iact:action type="add" startTime="36381">
    <iact:property name="dataType"/>
    <iact:actionData xml:id="d31">
      <inkml:trace xmlns:inkml="http://www.w3.org/2003/InkML" xml:id="stk31" contextRef="#ctx0" brushRef="#br0">17180 4512 0,'0'0'8,"0"0"1,0 0 2,9 50-3,-1-29 2,9-9-1</inkml:trace>
    </iact:actionData>
  </iact:action>
  <iact:action type="add" startTime="36920">
    <iact:property name="dataType"/>
    <iact:actionData xml:id="d32">
      <inkml:trace xmlns:inkml="http://www.w3.org/2003/InkML" xml:id="stk32" contextRef="#ctx0" brushRef="#br0">17143 4206 0,'0'0'5,"0"0"4,0 0 1,0 0-1,0 0 1,0 0-2,0 58 2,0 8-1,0 30 1,0 11-1,4-12 1,5-16 1,11-13-3</inkml:trace>
    </iact:actionData>
  </iact:action>
  <iact:action type="add" startTime="37206">
    <iact:property name="dataType"/>
    <iact:actionData xml:id="d33">
      <inkml:trace xmlns:inkml="http://www.w3.org/2003/InkML" xml:id="stk33" contextRef="#ctx0" brushRef="#br0">17863 4438 0,'0'0'7,"0"0"9,0 0-14</inkml:trace>
    </iact:actionData>
  </iact:action>
  <iact:action type="add" startTime="37485">
    <iact:property name="dataType"/>
    <iact:actionData xml:id="d34">
      <inkml:trace xmlns:inkml="http://www.w3.org/2003/InkML" xml:id="stk34" contextRef="#ctx0" brushRef="#br0">18335 3602 0,'0'0'5,"-25"41"9,8 34-9,5 40 5,8 26-1,8-8 2,4-17-1,5-34-1,11-24 2,10-16-3,11-5 3,21-4-4</inkml:trace>
    </iact:actionData>
  </iact:action>
  <iact:action type="add" startTime="37688">
    <iact:property name="dataType"/>
    <iact:actionData xml:id="d35">
      <inkml:trace xmlns:inkml="http://www.w3.org/2003/InkML" xml:id="stk35" contextRef="#ctx0" brushRef="#br0">19175 4380 0,'0'0'7,"0"0"3,0 0-2,-13-75 1,-7 9 0,-14-8 1,-11 7-1,-1 26 1,1 33-1,-1 16 0,1 25 1,8 25 0,20 0-2,21 0 2,17-8-2,20-17 2,17-8-1,13-17 0,-1-8 0,4-17 2,-3 1 0,-13-1-4,-13 1 3,-3 7-2,3 1 2,13 0-1,21 8 1,36-17 0,34-7-2,25-18 2,8-32-2,-20-9 2,-30-17-1,-45 9 0,-33 17 0,-25-9 1,-17 0 0,-20-24-1,-21-9 1,-21 8-2,-8 25 2,0 42-1,4 24 0,-3 34 0,-18 41 0,-12 74 1,9 67-1,44 16 0,39-8 1,32-33-1,33-17 0,34-41 1,11-41-1,1-42 0,13-41 1,11-50-1,-3-42 0,-21-15 0,-46 23 1,-37 34-1,-16 25 0,-9 17 0,-4 7 1,0 9-1,4 0 2,17 17-2,29 8-1,37 0 2,25 0-1,12-9 0,-8-8 0,-12-8 0,-21-16 1,-17-17-1,-25-9 1,-28 1-2,-25 0 2,-17-1 0,-25 1-1,-12-1 0,-4 9 0,8 8 0,17 17 1,12 8-1,0 17 0,-8 24 1,-5 50-1,5 42-1,12 16 3,17-9-3,0-15 2,8-43-1,0-36 0</inkml:trace>
    </iact:actionData>
  </iact:action>
  <iact:action type="add" startTime="38976">
    <iact:property name="dataType"/>
    <iact:actionData xml:id="d36">
      <inkml:trace xmlns:inkml="http://www.w3.org/2003/InkML" xml:id="stk36" contextRef="#ctx0" brushRef="#br0">18699 3767 0,'0'0'7,"0"0"2,0 0 0,-4 83 0,-9 16 1,-12 26 0,1-9-1,-5-25 2,0-33-1</inkml:trace>
    </iact:actionData>
  </iact:action>
  <iact:action type="add" startTime="39836">
    <iact:property name="dataType"/>
    <iact:actionData xml:id="d37">
      <inkml:trace xmlns:inkml="http://www.w3.org/2003/InkML" xml:id="stk37" contextRef="#ctx0" brushRef="#br0">22381 3361 0,'0'0'6,"0"0"4,0 0-1,0 0 0,99 34 1,42-1-1,70-8 3,29-25-4,-4-17 1,-33-8 0,-59 0 2,-44 9-2,-42-1 0,-25-8 1</inkml:trace>
    </iact:actionData>
  </iact:action>
  <iact:action type="add" startTime="40067">
    <iact:property name="dataType"/>
    <iact:actionData xml:id="d38">
      <inkml:trace xmlns:inkml="http://www.w3.org/2003/InkML" xml:id="stk38" contextRef="#ctx0" brushRef="#br0">22816 3602 0,'0'0'8,"0"41"1,0 58 0,-9 125-1,-20 82 4,-4-20-4,-4-54 1,12-91 1,0-59-1,21-53 0,4-33 1,0 4-2</inkml:trace>
    </iact:actionData>
  </iact:action>
  <iact:action type="add" startTime="40271">
    <iact:property name="dataType"/>
    <iact:actionData xml:id="d39">
      <inkml:trace xmlns:inkml="http://www.w3.org/2003/InkML" xml:id="stk39" contextRef="#ctx0" brushRef="#br0">23027 4773 0,'0'0'19,"16"50"-16,21 12 0</inkml:trace>
    </iact:actionData>
  </iact:action>
  <iact:action type="add" startTime="40439">
    <iact:property name="dataType"/>
    <iact:actionData xml:id="d40">
      <inkml:trace xmlns:inkml="http://www.w3.org/2003/InkML" xml:id="stk40" contextRef="#ctx0" brushRef="#br0">23597 4372 0,'0'0'6,"0"0"3,34 37 1,-1 4-1,8 1 0</inkml:trace>
    </iact:actionData>
  </iact:action>
  <iact:action type="add" startTime="40558">
    <iact:property name="dataType"/>
    <iact:actionData xml:id="d41">
      <inkml:trace xmlns:inkml="http://www.w3.org/2003/InkML" xml:id="stk41" contextRef="#ctx0" brushRef="#br0">24073 4558 0,'0'0'7,"0"0"3,0 0-1,62 25 0,-33-21 1,0-8-2,-4-13 2,-8-12 0,-13-4-1,-8-8 1,-9-5-1,-12 9 0,-8 4 0,-4 16 1,-8 34-1,-13 16 0,0 37 0,16 9 0,26-4 1,16-13-1,8-8 0,21-9 0,8-12 2,5-12-3,-5-17 2,4-12-1,1-13 0,-1-4 1,-8 0-2,-12 9 2,-5 3-1,-3 9 0,3 4 1,5 4-1,12 5 1,13 7-2,7 1 2,5-5 1,-8-4-3,-9-16 1,-3-17 0,-1-20 1,0-17 0,-12-13-2,-9-16 1,-7-17 0,-18-16 1,5-8-1,8-1 0,5 26 6,-9 16-11,0 24 5,0 9 1,-9 9-1,5 7 0,-4 1 0,0-1 1,-1 1-1,-3-9 1,0 9-2,3 0 2,1 7 1,-4 18-4,3 8 3,9 8-1,0 0 0,-74 223 1,53 26-1,42 49 0,49-17 0,34-53 0,28-62 1,9-67-1,-5-70 0,17-50 0</inkml:trace>
    </iact:actionData>
  </iact:action>
  <iact:action type="add" startTime="42253">
    <iact:property name="dataType"/>
    <iact:actionData xml:id="d42">
      <inkml:trace xmlns:inkml="http://www.w3.org/2003/InkML" xml:id="stk42" contextRef="#ctx0" brushRef="#br0">17193 4558 0,'0'0'6,"0"0"3,0 0 0,50-4 2,61-4-2,108-9 0,88 0 1,20 5 2,3 8-4,-15 8 0,-1 0 1,17 21 1,9 8-1</inkml:trace>
    </iact:actionData>
  </iact:action>
  <iact:action type="add" startTime="42734">
    <iact:property name="dataType"/>
    <iact:actionData xml:id="d43">
      <inkml:trace xmlns:inkml="http://www.w3.org/2003/InkML" xml:id="stk43" contextRef="#ctx0" brushRef="#br0">21955 4951 0,'0'0'6,"0"0"3,0 0 1,0 0-1,83 9 0,66 7 0,103 5 1,62 8-1,22 0 1,40 0-2,-4-4 1,1 4 1,-9-9-1,-29-11 1,-33-1-1</inkml:trace>
    </iact:actionData>
  </iact:action>
  <iact:action type="add" startTime="44091">
    <iact:property name="dataType"/>
    <iact:actionData xml:id="d44">
      <inkml:trace xmlns:inkml="http://www.w3.org/2003/InkML" xml:id="stk44" contextRef="#ctx0" brushRef="#br0">23109 4281 0,'0'0'7,"0"0"2,0 0 0,0 0 1,46 0-1,-26 0 1,1 0-1,-4 0 0,-1 0 0,-3 0 0,3 8 2,9 0-3,21 17 2,16 25 0,16 12-2,-3 8 4,-17-16-4,-17-13 1,-12-12 1,-8-12-2,-5-5 2,-8-3 0,1-1-1,-5-4-1,0 0 2,0-4 4,0 0-9,0-8 4,5-21 1,7-50-1,17-66-1,21-45 2,12-1-1,9 18 1,-9 15 0,-20 9-2</inkml:trace>
    </iact:actionData>
  </iact:action>
  <iact:action type="add" startTime="54129">
    <iact:property name="dataType"/>
    <iact:actionData xml:id="d45">
      <inkml:trace xmlns:inkml="http://www.w3.org/2003/InkML" xml:id="stk45" contextRef="#ctx0" brushRef="#br0">10689 12892 0,'0'0'2,"0"0"-2,0 0 6,0 0 3,50-12 2,-5-5-3,-4-3 2,5 3-2,-9 1 3,-8 3-3,-8 5 3,0 0-3,-5-1 2,1 5-1,3 0 0,5 0 0,8 0 0,13 0 2,12-5-2,16-3 0,1 0 0,-5-1 0,-8 1 1,-8 3-1,-9 1 1,5 4-2,-5 0 2,18 0-1,19 0 1,13-1-1,5-3 1,-9 0-2,-21 4 2,-12 0-1,-8 4 0,-9 0 0,-4 4 1,1 0-2,-5 0 3,8 0 1,-8-4-7,0-8 5</inkml:trace>
    </iact:actionData>
  </iact:action>
  <iact:action type="add" startTime="54900">
    <iact:property name="dataType"/>
    <iact:actionData xml:id="d46">
      <inkml:trace xmlns:inkml="http://www.w3.org/2003/InkML" xml:id="stk46" contextRef="#ctx0" brushRef="#br0">11045 14006 0,'0'0'7,"0"0"1,0 0 0,0 0 1,0 0 2,0 0-3,0 0 3,0 0-3,0 0 2,0 0-1,-33-41 1,33 37-2,4-1 2,0 1 0,8 0-2,17-8 2,25-5-1,25 1 0,12 3 0,4 5 1,-4 4-2,0-4 3,8-5 2,5 1-2,3 3-4,1 5 0,-9 4 2,5-4 0,-1-4 0,-4-5 0</inkml:trace>
    </iact:actionData>
  </iact:action>
  <iact:action type="add" startTime="57366">
    <iact:property name="dataType"/>
    <iact:actionData xml:id="d47">
      <inkml:trace xmlns:inkml="http://www.w3.org/2003/InkML" xml:id="stk47" contextRef="#ctx0" brushRef="#br0">9861 12950 0,'0'0'7,"0"0"4,-4-41-3,-4-9 1,0-24 1,-5-21-1,-3-5 0,-1 5 2,1 4 1,3 12-5,9 13 4,12-4-3,21-13 2,33-17-1,50-11 2,29 3-3,4 29 2,-13 30-1,-29 28 0,-20 25 0,-4 25 0,-21 29 0,-25 21 2,-25 20-2,-33 46 0,-37 41 0,-45 21 0,-38-12 1,4-63 0,17-36-2,33-38 3,33-34-1,21-32-3,8-50 6</inkml:trace>
    </iact:actionData>
  </iact:action>
  <iact:action type="add" startTime="58145">
    <iact:property name="dataType"/>
    <iact:actionData xml:id="d48">
      <inkml:trace xmlns:inkml="http://www.w3.org/2003/InkML" xml:id="stk48" contextRef="#ctx0" brushRef="#br0">9849 13600 0,'0'0'9,"0"0"-1,0 0-1,0 0 4,0 0-2,0 0 0,-12-53 0,24-5 0,13-33 1,-4-5-1,3 9 0,1 13 2,8 8-2,9 8 0,16 8 0,12 17 1,4 12-1,9 13 0,12 12 1,9 17-1,12 12 0,-9 12 1,-16 1-1,-25-1 0,-24 1 0,-30 0 1,-20 7-2,-38 30 2,-53 41-1,-58 38 0,-46 16 0,-4-25 2,21-49-2,37-42 1,54-46-1,33-24-1</inkml:trace>
    </iact:actionData>
  </iact:action>
  <iact:action type="add" startTime="65245">
    <iact:property name="dataType"/>
    <iact:actionData xml:id="d49">
      <inkml:trace xmlns:inkml="http://www.w3.org/2003/InkML" xml:id="stk49" contextRef="#ctx0" brushRef="#br0">2965 13137 0,'0'0'2,"0"0"-1,0 0 9,0 0-1,0 0 0,0 0 0,0 0 0,0 0 1,0 0-1,0 0 0,41-21 0,-25 13 1,1-1-1,8 1 1,8-4-2,-8-1 3,8-3-2,0-1 0,8 1 0,1-1 1,-1 1-1,0-1-1,1 0 4,-1-3-2,9-1 3,8 0-7,0 1 4,0-1-1,0 4 0,-1 5 0,1 4 0,0 3 1,0 1-2,8 0 2,1 0 0,7-4 0,1 0-2,-9-1 1,8 1 1,-16 4-2,8 4 2,1 4-1,3 0 4,8-4-7,9-4 4,0 0-1,-4-4 0,-13-1 0,-3 5 0,-10 4 0,10 4 0,11-4 3,34-12-5,41-21 4</inkml:trace>
    </iact:actionData>
  </iact:action>
  <iact:action type="add" startTime="66057">
    <iact:property name="dataType"/>
    <iact:actionData xml:id="d50">
      <inkml:trace xmlns:inkml="http://www.w3.org/2003/InkML" xml:id="stk50" contextRef="#ctx0" brushRef="#br0">4057 14130 0,'0'0'6,"0"0"8,0 0-9,0 0 4,0 0 1,0 0-1,0 0 1,91-20-1,-8-18 0,8-3 2,0-5-2,-9 5 2,1 0-3,4 3 1,12 5 1,5 8-2,12 5 4,12-1-5,4-4 2,-8 4 1,-8 1-1,-12 7 2,-13 1-2,-9 4-1,-11-1 1,-5 1 1,0-8-1,0-18 0</inkml:trace>
    </iact:actionData>
  </iact:action>
  <iact:action type="add" startTime="87246">
    <iact:property name="dataType"/>
    <iact:actionData xml:id="d51">
      <inkml:trace xmlns:inkml="http://www.w3.org/2003/InkML" xml:id="stk51" contextRef="#ctx0" brushRef="#br0">4731 12752 0,'0'0'3,"-66"0"-3,4 0 11,-4-4-3,-17-5 0,17-3 1,0-5 2,-9-3-1,1-1-2,-17 0 1,-17-4 0,0 0 1,26-3-1,7-1 0,26-5 0,15-3 1,26-13 0,25-24-1,41-38 0,41-41 0,17-9 1,-9 13 0,1 17-2,8 16 2,8 21 0,-8 16-2,-5 25 1,-32 21 1,-4 12-1,-1 13 1,13 8-1,0 8 0,12 9 0,0 12 1,-8 12 0,-8 13-1,-12 8-1,-14 5 2,-11 7-1,-13 1 1,-8-1-1,-17-3 0,-8-9 0,-8 8 1,-9 9 0,-16 4-2,-8-9 1,-13-8 1,0-16 0,0-17-2,9-12 1</inkml:trace>
    </iact:actionData>
  </iact:action>
  <iact:action type="add" startTime="88048">
    <iact:property name="dataType"/>
    <iact:actionData xml:id="d52">
      <inkml:trace xmlns:inkml="http://www.w3.org/2003/InkML" xml:id="stk52" contextRef="#ctx0" brushRef="#br0">4135 14379 0,'0'0'8,"0"-83"0,5-21 2,28-61-1,33-42 2,41 4 2,9 33-6,-16 34 3,-14 16-1,-7 12 1,12 9-1,25 12-1,16 12 3,9 17-3,0 17 1,-1 20 0,1 13 0,-5 16 0,-3 13 0,-21 16 3,-26 8-4,-19 5 2,-22 0-1,-16 4-1,-12 4 2,-17 0-3,-33 29 4,-50 28-2,-50 30 1,-28 9-1,0-26 0,12-20-1,4-21 2,21-34-1,33-28 2,33-25-3</inkml:trace>
    </iact:actionData>
  </iact:action>
  <iact:action type="add" startTime="89176">
    <iact:property name="dataType"/>
    <iact:actionData xml:id="d53">
      <inkml:trace xmlns:inkml="http://www.w3.org/2003/InkML" xml:id="stk53" contextRef="#ctx0" brushRef="#br0">13424 12582 0,'0'0'8,"0"0"1,0 0 1,0 0-2,0 0 2,0 0-1,0 0 1,0 0-1,-42 0 1,38 0-1,0 0 1,4 0-2,0 0 3,0 0-4,0 0 4,0 0-3,99-12 2,5-1-1,28-3 1,25-5 0,9 0-2,-1 5 2,-7-1-1,-18 5 0,1-1 0,-4 9 2,-5 8-3,-8 0 2,-12 0-1,-1 1 0,9-1 1,0 0 4,5 4-7,-14 0 0,-16 1 3,-12-5-2,-8-4 1,-9-4 0,-8 0 2,-4-1-3,-17 5 1,-8-4 3</inkml:trace>
    </iact:actionData>
  </iact:action>
  <iact:action type="add" startTime="89965">
    <iact:property name="dataType"/>
    <iact:actionData xml:id="d54">
      <inkml:trace xmlns:inkml="http://www.w3.org/2003/InkML" xml:id="stk54" contextRef="#ctx0" brushRef="#br0">13486 13853 0,'0'0'6,"0"0"3,0 0 0,0 0 1,0 0-1,62 0 1,16-4-1,47-4 0,40-1 0,21 1 2,29 8-2,21 12-1,0 9 2,12 4-1,9 0 1,28-4-2</inkml:trace>
    </iact:actionData>
  </iact:action>
  <iact:action type="add" startTime="100050">
    <iact:property name="dataType"/>
    <iact:actionData xml:id="d55">
      <inkml:trace xmlns:inkml="http://www.w3.org/2003/InkML" xml:id="stk55" contextRef="#ctx0" brushRef="#br0">10300 12905 0,'0'0'2,"0"0"3,0 0 3,0 0 0,0 0 2,0 0-1,0 0 0,0 0 0,41-8 1,-36 8-1,-1 0 1,0 0-1,0 0 0,0 0 1,0 0 0,5 0-2,-1-5 2,8 1-1,-3 4 0,3 0 1,5 0-1,8 0 1,4 0-1,8 4 0,17 1 0,17-5 0,8 0 3,3 0-4,-3-5 1,-8 5 1,-13 0-1,-8 0-1,-5 0 2,-3 0-1,-1 0 2,1 0-3,3 0 2,5 0-1,12 0 0,13 5 1,12 7-1</inkml:trace>
    </iact:actionData>
  </iact:action>
  <iact:action type="add" startTime="105191">
    <iact:property name="dataType"/>
    <iact:actionData xml:id="d56">
      <inkml:trace xmlns:inkml="http://www.w3.org/2003/InkML" xml:id="stk56" contextRef="#ctx0" brushRef="#br0">5604 7564 0,'0'0'2,"0"0"-1,0 0 9,0 0-1,0 0 1,0 0 0,0 0-2,0 0 1,0 0 1,0 0-1,0 0 1,0 0-1,50 33 0</inkml:trace>
    </iact:actionData>
  </iact:action>
  <iact:action type="add" startTime="105724">
    <iact:property name="dataType"/>
    <iact:actionData xml:id="d57">
      <inkml:trace xmlns:inkml="http://www.w3.org/2003/InkML" xml:id="stk57" contextRef="#ctx0" brushRef="#br0">5468 8885 0,'0'0'9,"0"0"-2,0 0 2,0 0 1</inkml:trace>
    </iact:actionData>
  </iact:action>
  <iact:action type="add" startTime="107304">
    <iact:property name="dataType"/>
    <iact:actionData xml:id="d58">
      <inkml:trace xmlns:inkml="http://www.w3.org/2003/InkML" xml:id="stk58" contextRef="#ctx0" brushRef="#br0">19113 4496 0,'0'0'7,"-91"8"2,0-4 2,-5-4-3,14-4 1,20 0 0,20 4 2,17 0-1,17 0 0,8 0 0,0 0-4,0 0 4,0 0-2,157 0 1,-45-8 2,16 4-2,9 4 0,3 4 0,14 0 1,7 4-1,13 5 0,-17 3 0,-21-8 0,-24-8 1,-25-4 0,-21-4-2,-20 4 2,-17 0-1,-9 4 1,-7 4 0,-1 0-2</inkml:trace>
    </iact:actionData>
  </iact:action>
  <iact:action type="add" startTime="107963">
    <iact:property name="dataType"/>
    <iact:actionData xml:id="d59">
      <inkml:trace xmlns:inkml="http://www.w3.org/2003/InkML" xml:id="stk59" contextRef="#ctx0" brushRef="#br0">22398 4649 0,'0'0'6,"0"0"3,0 0 0,0 0 0,0 0 1,45 4-1,-8 0 0,17 1 0,17-1 0,15 0 1,10 0 0,7 0 0,17 4 1,21 5 0,8-1-1,4 1-3,-13-5 2,1-4 1,0-4-2,3 0 2,1-8 0,-16-5-2,-22-3 3,1-1-1,-1 5-3,1 4 7,-5 3-12,-12 5 8,-20 0 0,-18 0-1,-7 0 0,-9 0 1,-8 0-1,-4 0 0,0 0 0,-13 0 1,5-4-2</inkml:trace>
    </iact:actionData>
  </iact:action>
  <iact:action type="add" startTime="114055">
    <iact:property name="dataType"/>
    <iact:actionData xml:id="d60">
      <inkml:trace xmlns:inkml="http://www.w3.org/2003/InkML" xml:id="stk60" contextRef="#ctx0" brushRef="#br0">17838 7531 0,'0'0'2,"0"0"1,0 0 6,0 0-1,0 0 2,0 0 0,0 0-2,0 0 1,0 0 1,9-42-1,-5 38 1,0 0 0,0 0-2,0 0 1,0 0 1,0 0-1,1 4 0,-1 0 2,4 0-3,-8 0 1,4 0 0,4 0 0,1 0 0,3 0 1,0 0 0,-12 0-1,0 0 0,50 12 6,-29-8-11,4 0 5,-9 0 1,9 5-1,4-5 0,-13 0 0,5 0 0,4 4 1,0-4-1,0 1-1,8-1 2,4 4 0,4-4-1,5 4 3,4 1-1,-1-5-3,-3 0 1,-1-4 0,-3 0 1,-1 0-2,0-4 2,1 0-1,-1 0 0,0-5 0,1 1 2,7 0-3,1-1 2,12 5-1,-4 0-1,8 0 2,-4 0 0,-4 0 1,-4 0-4,-4 0 4,-9-1-4,0 1 3,-3 0-1,-5 0 0,0 0 0,0 0 0,-4 0 2,-4-1-2,-5 1 1,-3 0-1,-9 0-1,1 4-1,-5 0 4</inkml:trace>
    </iact:actionData>
  </iact:action>
  <iact:action type="add" startTime="120829">
    <iact:property name="dataType"/>
    <iact:actionData xml:id="d61">
      <inkml:trace xmlns:inkml="http://www.w3.org/2003/InkML" xml:id="stk61" contextRef="#ctx0" brushRef="#br0">20598 7576 0,'0'0'3,"0"0"-1,0 0 7,0 0 0,0 0 2,0 0-3,0 0 2,0 0-1,21 42 0,-13-34 1,0 0-1,-4 1 0,5-1 1,-1 0-1,0-4 1,0 0-2,1 1 2,3-1-2,5 0 3,3-4-1,1 0-2,8 0 0,8 0 3,9 0-2,3 4 1,18 8-1,7 1 2,5-1-3,-1-4 2,-3-3-2,-5-10 3,-4-3-3,-4 0 3,0 4 4,-4 4-11,0 4 4,4 4 1,4 5 0,9-5 0,-1-4 0,-7-4 1,-1-4-1,0 0 0,-4-5 0,-4 5 0,-8 0 1,-9 4-1,-8 0 0,0 4 1,-8 0-1,0 1 1,0-1-1,4-4 0,8-4 0</inkml:trace>
    </iact:actionData>
  </iact:action>
  <iact:action type="add" startTime="130117">
    <iact:property name="dataType"/>
    <iact:actionData xml:id="d62">
      <inkml:trace xmlns:inkml="http://www.w3.org/2003/InkML" xml:id="stk62" contextRef="#ctx0" brushRef="#br0">13432 8048 0,'0'0'2,"0"0"1,0 0 11,0 0-10,0 0 6,0 0-1,0 0 0,0 0 0,58-25 1,-13 13 0,26-9-2,24-8 2,21-8-1,8 0 1,8 0-2,9 3 2,-13 1-1,-8 8 0,-16 9 2,-9 8-3,8-1 2,13-3-2,-4-5 2,-13-3-1,-20 3 1,-21 5-1,-13 3-1,-8 1 2,-4 0-1,5-9 1</inkml:trace>
    </iact:actionData>
  </iact:action>
  <iact:action type="add" startTime="130919">
    <iact:property name="dataType"/>
    <iact:actionData xml:id="d63">
      <inkml:trace xmlns:inkml="http://www.w3.org/2003/InkML" xml:id="stk63" contextRef="#ctx0" brushRef="#br0">16254 7614 0,'0'0'7,"0"0"2,0 0 0,0 0 2,0 0-3,0 0 2,0 0 0,0 0-2,0 0 4,0 41-5,8-33 2,13 5 1,12-1 0,12-8-2,13-4 2,13-8-1,-5-9 0,12-3 1,9-5 0,4 0-1,4 0 5,-8 4-10,-21 9 6,-16 4-1,-17-1 2,-8 5-4,-4 0 3,-9 0-1,1 4 1,-1 0-2</inkml:trace>
    </iact:actionData>
  </iact:action>
  <iact:action type="add" startTime="133758">
    <iact:property name="dataType"/>
    <iact:actionData xml:id="d64">
      <inkml:trace xmlns:inkml="http://www.w3.org/2003/InkML" xml:id="stk64" contextRef="#ctx0" brushRef="#br0">17942 8069 0,'0'0'7,"0"0"12,91-37-17,0-1 3,4-3 5,-4 8 0,-4 8-1,0 0 3,0 5-4,-5-1 2,-11 4 0,-9 9-1,-8 4-1,-9 4 1,-8 0 1,-8 0-1,0-4 2,4-5-3</inkml:trace>
    </iact:actionData>
  </iact:action>
  <iact:action type="add" startTime="137226">
    <iact:property name="dataType"/>
    <iact:actionData xml:id="d65">
      <inkml:trace xmlns:inkml="http://www.w3.org/2003/InkML" xml:id="stk65" contextRef="#ctx0" brushRef="#br0">16874 7729 0,'0'0'2,"0"0"-1,0 0 8,-45 0 1,32-4 0,-11 0-2,-14-4 2,-11-4-1,-13-1 1,-9-3-2,5-1 1,8 5 1,4-1 0,9 5 1,8 0-3,4-1 3,4 1-2,4-4 2,0-1-4,0-3 3,4-9-1,5-4 0,8-13 1,3-3-2,14-13 2,7-13-1,9-7 2,8-1-3,13-4 2,7 5-1,5 7-1,-4 17 3,4 9-3,8 8 3,9-1-3,8 5 2,8 4-1,8 13 0,8 12 0,5 4 0,4 4 0,0 0 1,0 4-1,-13 13 0,-8 16 2,-20 13-1,-30 8-2,-24 0 2,-21-4-2,-17 8 2,-24 16-1,-46 30 2,-54 24-4,-53 13 4,-42-8-2,0-25 0,34-25 0,49-29 0,70-46 1,50-24-2</inkml:trace>
    </iact:actionData>
  </iact:action>
  <iact:action type="add" startTime="149768">
    <iact:property name="dataType"/>
    <iact:actionData xml:id="d66">
      <inkml:trace xmlns:inkml="http://www.w3.org/2003/InkML" xml:id="stk66" contextRef="#ctx0" brushRef="#br0">18318 4546 0,'0'0'2,"0"0"1,0 0 6,0 0 1,0 0-1,0 0-1,0 0 2,0 0-1,50-46 1,-38 38-1,5 0 0,4 3 1,12 5-2,16 5 2,17-1 0,13 0-1,16-4-1,17 0 4,12 4-2,13 0-1,3 4 1,-11-4-2,-10-8 2,-7 4 1,-8 4 1,-9 1-8,-17 3 6,-20 0-1,-12 0 0,-5 1 0,5-1 1,8 0-1</inkml:trace>
    </iact:actionData>
  </iact:action>
  <iact:action type="add" startTime="150432">
    <iact:property name="dataType"/>
    <iact:actionData xml:id="d67">
      <inkml:trace xmlns:inkml="http://www.w3.org/2003/InkML" xml:id="stk67" contextRef="#ctx0" brushRef="#br0">21926 4848 0,'0'0'7,"0"0"2,0 0 1,62 45 0,29-16-1,37-4 1,21-8-2,-4-5 2,4-4 2,12-3-4,17-5 2,33 0-2,21 8 7,8 4-11,-21 1 5,-28-1 1,-38-4-1,-33-8 0,-29-4 0,-21 0 1</inkml:trace>
    </iact:actionData>
  </iact:action>
  <iact:action type="add" startTime="151958">
    <iact:property name="dataType"/>
    <iact:actionData xml:id="d68">
      <inkml:trace xmlns:inkml="http://www.w3.org/2003/InkML" xml:id="stk68" contextRef="#ctx0" brushRef="#br0">17847 7580 0,'0'0'7,"0"0"3,0 0-2,0 0 4,0 0-5,0 0 2,0 0 1,0 0-1,0 0 1,0 0 0,0 0-1,0 0 0,0 0 1,0 0-2,45 0 2,-37 0-2,9 0 6,8 0-9,12 5 4,4-1 2,13 0-3,8 4 2,13 5 0,16-1 0,8 0 1,0-3-2,-12-9 0,-12 0-1,-5 0 3,-4 4-3,4 4 2,9 5 0,4-1-1,4 0 3,-5-3-5,-7-9 1,-5 0 1,-8 0 1,-4 0-1,-12 0 2,-1 4-3,1 0 2,3 4-1,14 0-1,15 1 4,17-5-5,29-12 4,29-13-1</inkml:trace>
    </iact:actionData>
  </iact:action>
  <iact:action type="add" startTime="152607">
    <iact:property name="dataType"/>
    <iact:actionData xml:id="d69">
      <inkml:trace xmlns:inkml="http://www.w3.org/2003/InkML" xml:id="stk69" contextRef="#ctx0" brushRef="#br0">20569 7734 0,'0'0'7,"0"0"2,0 0 0,0 0 1,0 0 0,0 0-1,62 45 0,8-37 0,17-3 1,8-1-1,1 0 0,7 4 2,17-4 0,12 0-2,21 5-1,9-1 2,-5 0 0,0-4-1,-24-4 0,-18-4 0,-19-4 0,-14-9 1,-7-16 0,-9-16 0</inkml:trace>
    </iact:actionData>
  </iact:action>
  <iact:action type="add" startTime="163221">
    <iact:property name="dataType"/>
    <iact:actionData xml:id="d70">
      <inkml:trace xmlns:inkml="http://www.w3.org/2003/InkML" xml:id="stk70" contextRef="#ctx0" brushRef="#br0">9924 7510 0,'0'0'3,"0"0"-3,0 0 10,0 0-1,0 0 1,0 0 0,0 0-2,0 0 1,57 8 1,-19 5 0,7-1-2,5 1 2,8 3-2,12 5 2,25 8 0,29 4 0,29 0-1,17-4-1,12-8 2,0-5-1,0-3 1,-4-5-2,-8-4 2,-13 0 0,0-4-1,-16-8 0,-21 0 0,-25 4 1,-16 4-1,-9 4 1,0 0-1,13-4 1,37-17-1</inkml:trace>
    </iact:actionData>
  </iact:action>
  <iact:action type="add" startTime="163996">
    <iact:property name="dataType"/>
    <iact:actionData xml:id="d71">
      <inkml:trace xmlns:inkml="http://www.w3.org/2003/InkML" xml:id="stk71" contextRef="#ctx0" brushRef="#br0">18335 7593 0,'0'0'6,"0"0"5,0 0-3,0 0 1,0 0 1,-46 33-1,13-21 0,-21-3 1,-33-13-1,-24-17 1,-26-21 0,-3-11 3,3-1-5,17 0 3,29 4-3,25 5 2,24 7-1,18-7 1,15-9-2,22-20 1,28-38-1,42-41 4,49-25-2,38-9-2,12 18-3,8 19 5,-20 47-1,-13 41 1,-12 29-2,0 24 2,20 26-1,21 20 1,13 34 2,-9 28-6,-37-4 3,-20-4 2,-26-4-2,-16 4 1,-12 9-2,-25 3 1,-34-3 1,-11-9-2,-26 16 2,-24 34 0,-42 33-1,-45 8 0,-25-33 0,-9-33 0,5-33 1,8-25-1,21-21 1,20-24-2,17-22 1,9-28 1</inkml:trace>
    </iact:actionData>
  </iact:action>
  <iact:action type="add" startTime="164774">
    <iact:property name="dataType"/>
    <iact:actionData xml:id="d72">
      <inkml:trace xmlns:inkml="http://www.w3.org/2003/InkML" xml:id="stk72" contextRef="#ctx0" brushRef="#br0">20627 7879 0,'0'0'7,"0"0"9,0 0-13,0-96 6,4-15 0,4-26 2,5-8-1,-1-4-2,1 0 2,-1 8-1,0 25 0,1 25 0,3 17 0,1 7 0,4 5 1,7 4 0,6-4-1,7-8 0,25-13 1,29-4-1,34 4 0,28 13 1,0 20-2,0 13 2,-8 16 0,-12 13-2,-5 16 1,1 21 0,3 21 1,1 20 1,-5 17-2,-20 0 3,-21 0 2,-17-4-11,-12 8 7,-12 8 2,-17 1-1,-25-9-8,-24-4 6,-34 20 0,-58 38 1,-69 21 9,-63 4-19,-29-21 18,-9-42-17,39-40 8,32-26 0,33-16 0,37-13 1,34-12 2,16-33-3,0-58-3</inkml:trace>
    </iact:actionData>
  </iact:action>
  <iact:action type="add" startTime="169002">
    <iact:property name="dataType"/>
    <iact:actionData xml:id="d73">
      <inkml:trace xmlns:inkml="http://www.w3.org/2003/InkML" xml:id="stk73" contextRef="#ctx0" brushRef="#br0">16576 12495 0,'0'0'4,"0"0"-2,0 0 6,0 0 0,0 0 1,0 0 0,0 0 1,0 0-1,0 0 1,0 0 0,0 0-2,0 0 2,0 0-1,0 0 0,-41 0 1,37 0-1,-4 0 1,-9 4-2,-20 4 2,-29 9-1,-21 4 1,-13 4-1,-7-1 1,8-3 3,12 0-7,20-5 2,14 1 2,11-5 0,13 1-1,9-5 0,3 0-1,5-4 3,3 1-3,1-1 1,4 0 0,0 0 1,0 0 0,4 0-1,0 0 0,0-4 0,0 5 0,0-1 1,0 0 0,0-4-2,0 4 1,0-4 1,0 4-1,0-4 1,0 0-1,0 0-1,0 0 2,0-4 0,-4-4-1,4-17 0,-13-25 1</inkml:trace>
    </iact:actionData>
  </iact:action>
  <iact:action type="add" startTime="169777">
    <iact:property name="dataType"/>
    <iact:actionData xml:id="d74">
      <inkml:trace xmlns:inkml="http://www.w3.org/2003/InkML" xml:id="stk74" contextRef="#ctx0" brushRef="#br0">14950 12615 0,'0'0'7,"0"0"2,0 0 1,0 0-1,-12 46 0,29-30 1,12-3 0,8-1-1,12 0 0,5-3-1,4 3 3,8 1-2,17 3 0,12 1 2,13-5 0,12-4-2,4-4-1,8 9 3,-8-1-3,-12 1 6,-4-5-10,-5-4 6,5 0 0,8 0-1,8 5 0,0-5 0,0-4 0,4-4 1,-8 0-1,-12 4 1,-5 4 0,-8 4-2,-12-4 2,-8-4-2,-5 0 1,8-4 1,1 0-1,8 4 0,8 0 1,4 0 1,5 0-4,-1-4 3,5-5-1,-1 1 0,5 8 0,8 0 1,4 0 2,4-4-6,1 0 5,-9 0-3,-17 0 2,-16 8-2,-17 0 2,-16 0-1,-12 0 0,-13 0 1,-9-4-2,-7-4 0,-1-12 1</inkml:trace>
    </iact:actionData>
  </iact:action>
  <iact:action type="add" startTime="170742">
    <iact:property name="dataType"/>
    <iact:actionData xml:id="d75">
      <inkml:trace xmlns:inkml="http://www.w3.org/2003/InkML" xml:id="stk75" contextRef="#ctx0" brushRef="#br0">15807 13406 0,'0'0'6,"0"0"4,0 0-2,0 0 2,0 0-1,0 0 0,0 0 1,54 37-2,-30-29 2,10 5 1,3-1-3,8 5 1,9 3 1,4 1 0,4 0-2,13-5 3,16 1 0,16 0-2,30-1 0,20 5 1,8 0-2,1-5 2,-5-3-1,-4-5 1,5 4-2,-1 1 3,13-5-3,4 0 1,4-4 1,8-4-1,1 0 1,-5-4-2,0 0 3,-4 0-3,-12 0 2,-1 0-2,-3-5 2,-5 5-1,-20 0 0,-9 0 3,-20-4-5,-17-1 4,-25 5-3,-28-4 1,-17-4 0</inkml:trace>
    </iact:actionData>
  </iact:action>
  <iact:action type="add" startTime="171952">
    <iact:property name="dataType"/>
    <iact:actionData xml:id="d76">
      <inkml:trace xmlns:inkml="http://www.w3.org/2003/InkML" xml:id="stk76" contextRef="#ctx0" brushRef="#br0">12058 12623 0,'0'0'2,"0"0"5,0 0 1,46 0 3,-30 0-2,-3 0 0,3 0 0,-11 0 1,-1 0-1,-4 4 0,0-4 1,0 0-2,0 0 3,0 0-3,-100 5 1,26-1 1,-25 4 0,-21 0-1,-4 1 0,12-1 2,13 0 1,-1 0-5,-11 1 4,-9 3-4,-5 1 4,10-9-3,19-4 2,10 0 0,3 0-1,4 0 1,-4 4-2,-3 4 2,3 0-2,8-3 2,9-5 0,12 0-1,1-5 0,7 1 1,13 0 0,8 0-3,4 0 3,9 0-1,8 4 0,-4 0-2,8 0 2,0 0 1,0 0-1,0 0 0,107-13 1,9-3-1,54-9 0,41-8 1,4-5-1,4-3 1,-24 4-2,-26 4 2,-20 8-1,-29 4 0,-21 0 1,-16 1 0,-17 3-2,-8 1 2,-16 7-2,-13 1 3,-9 4-3,-3 0 1,-5 0 0,-3 4 1,-5 0-1,-4 0 0,-4 0 1,4 0-1,-100 12 1,-40 9-1,-63 16 0,-37 21 0,21 4 0,37-8 1,49-13-1,46-12 1,33-12-2,21-9 2,17-8 0,12-4-1,4 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35">
    <iact:property name="dataType"/>
    <iact:actionData xml:id="d0">
      <inkml:trace xmlns:inkml="http://www.w3.org/2003/InkML" xml:id="stk0" contextRef="#ctx0" brushRef="#br0">14173 4521 0,'0'0'6,"0"0"3,0 0 0,0 0 2,0 0-2,0 0-1,0 0 1,0 0 1,12-42-1,-8 38 0,4 0 3,1 0-5,3 0 2,5 0 1,7 0-1,14 4 0,11 0 0,30-5 1,24 5-1,22 5 2,15 3 12,-7 4-22,-5-8 3,-21-8 3,-3-4 2,-9 4 1,-12 4-1,-9 4 1,1 8-2,3 5 3,9 4-3</inkml:trace>
    </iact:actionData>
  </iact:action>
  <iact:action type="add" startTime="16192">
    <iact:property name="dataType"/>
    <iact:actionData xml:id="d1">
      <inkml:trace xmlns:inkml="http://www.w3.org/2003/InkML" xml:id="stk1" contextRef="#ctx0" brushRef="#br0">17751 6243 0,'0'0'7,"0"0"11,0 0-16,0 0 5,0 0 3,42 0-1,7 0 0,22 0 0,28 8 1,17 1-2,12-5 2,17-4 1,16-4-1,30-9 0,20-3 0,8-9-2,-4-8 1</inkml:trace>
    </iact:actionData>
  </iact:action>
  <iact:action type="add" startTime="16912">
    <iact:property name="dataType"/>
    <iact:actionData xml:id="d2">
      <inkml:trace xmlns:inkml="http://www.w3.org/2003/InkML" xml:id="stk2" contextRef="#ctx0" brushRef="#br0">9092 5792 0,'0'0'7,"0"0"2,0 0 1,0 0-1,0 0 1,0 0-1,0 0 0,0 0 0,0 0 0,0 0 0,41-8 1,25-1 0,38 1-1,32-4 0,30-5 2,12 5-2,0-1 1,-9 5 0,-20 0-2</inkml:trace>
    </iact:actionData>
  </iact:action>
  <iact:action type="add" startTime="17588">
    <iact:property name="dataType"/>
    <iact:actionData xml:id="d3">
      <inkml:trace xmlns:inkml="http://www.w3.org/2003/InkML" xml:id="stk3" contextRef="#ctx0" brushRef="#br0">5708 7506 0,'0'0'6,"0"0"2,0 0 2,0 0-1,53-4 1,5-9-1,29-11 1,21-14-2,-1-3 2,-7 8 0,-9 8-1,-4 8 0,4 1 1,4-5-1,12 0-1,17 1 4,17-1-5,12 4 2,0 1 1,-16-1-1</inkml:trace>
    </iact:actionData>
  </iact:action>
  <iact:action type="add" startTime="18336">
    <iact:property name="dataType"/>
    <iact:actionData xml:id="d4">
      <inkml:trace xmlns:inkml="http://www.w3.org/2003/InkML" xml:id="stk4" contextRef="#ctx0" brushRef="#br0">12178 7572 0,'0'0'6,"0"0"3,0 0 2,67-4-3,-5 0 1,41-4 1,29-1-1,17 1 1,0 4-1,0 4 0,4 4 1,21 0-2,16 0 2,-16-8 0,-21-12-2</inkml:trace>
    </iact:actionData>
  </iact:action>
  <iact:action type="add" startTime="18937">
    <iact:property name="dataType"/>
    <iact:actionData xml:id="d5">
      <inkml:trace xmlns:inkml="http://www.w3.org/2003/InkML" xml:id="stk5" contextRef="#ctx0" brushRef="#br0">5948 9046 0,'0'0'6,"0"0"2,0 0 3,0 0-3,103-25 2,17-8-1,50-21 1,7-8 0,-15 0 0,-9 0-1,17-8 1,3-5-1,5-12-1</inkml:trace>
    </iact:actionData>
  </iact:action>
  <iact:action type="add" startTime="19352">
    <iact:property name="dataType"/>
    <iact:actionData xml:id="d6">
      <inkml:trace xmlns:inkml="http://www.w3.org/2003/InkML" xml:id="stk6" contextRef="#ctx0" brushRef="#br0">6183 10073 0,'0'0'20,"0"0"-18,0 0 0,0 0 8,0 0 0,58-25 0,33-8-2,50-21 1,41-16 1,0-9-1</inkml:trace>
    </iact:actionData>
  </iact:action>
  <iact:action type="add" startTime="19952">
    <iact:property name="dataType"/>
    <iact:actionData xml:id="d7">
      <inkml:trace xmlns:inkml="http://www.w3.org/2003/InkML" xml:id="stk7" contextRef="#ctx0" brushRef="#br0">12009 9104 0,'0'0'7,"0"0"2,0 0 0,45-8 0,38-13 1,58-20-1,45-5 2,0 5-3,13 3 1,-9 14 1,25 11 3,37 13-8</inkml:trace>
    </iact:actionData>
  </iact:action>
  <iact:action type="add" startTime="52772">
    <iact:property name="dataType"/>
    <iact:actionData xml:id="d8">
      <inkml:trace xmlns:inkml="http://www.w3.org/2003/InkML" xml:id="stk8" contextRef="#ctx0" brushRef="#br0">6171 9895 0,'0'0'2,"0"0"-2,0 0 10,0 0-1,0 0 0,0 0 0,0 0 0,0 0 1,-8-50-1,12 29 0,0-3 1,0-1 0,4 0-1,1-4 0,7-4 0,9 0 0,12 0 2,-4 8-4,13 4 5,8 5-2,4 3-1,-1 1-1,1-1 1,0 1 1,-4-1-1,-8 1 0,-1 4 0,1 4 1,-5 4-1,0 8 0,5 8 0,-1 9 0,-3 4 0,-13 0 1,-9-4-1,-7 0 0,-5 0 1,-8 4-1,-16 8 0,-9 9 1,-21 16-1,-20 12 0,-21 9 0,-12 0 0,-5-5 1,9-11 2,13-14-5,15-15 2,18-18 1,11-20-1,5-16 0,4-34 0,5-57 1</inkml:trace>
    </iact:actionData>
  </iact:action>
  <iact:action type="add" startTime="53822">
    <iact:property name="dataType"/>
    <iact:actionData xml:id="d9">
      <inkml:trace xmlns:inkml="http://www.w3.org/2003/InkML" xml:id="stk9" contextRef="#ctx0" brushRef="#br0">5799 8901 0,'0'0'7,"0"0"2,0 0 0,-5-70 0,43-5 1,36-45 0,25-29 0,-8 8 1,-8 25-1,-8 25-2,-1 21 2,5 16 0,8 13 0,8 16-2,0 13 3,-4 16-4,8 12 3,9 9-2,-1 8 3,-11 0-2,-22-4-1,-24-8 4,-17 0-5,-21-1 4,-12 9-5,-37 17 5,-58 41-2,-67 25 0,-15-5 1,-1-7 0,37-26-1,46-20 0,33-17 1</inkml:trace>
    </iact:actionData>
  </iact:action>
  <iact:action type="add" startTime="68206">
    <iact:property name="dataType"/>
    <iact:actionData xml:id="d10">
      <inkml:trace xmlns:inkml="http://www.w3.org/2003/InkML" xml:id="stk10" contextRef="#ctx0" brushRef="#br0">9129 12503 0,'0'0'1,"0"0"2,0 0 6,0 0 0,0 0 1,0 0-1,-41-16 1,37 12-2,4-1 2,0 5-2,0 0 2,0 0 1,91-41-3,-21 29 1,25-1 0,13-3 1,3-5 1,-7 0 1,-9 9-5,4 4 3,9 3-1,20 1-1</inkml:trace>
    </iact:actionData>
  </iact:action>
  <iact:action type="add" startTime="68842">
    <iact:property name="dataType"/>
    <iact:actionData xml:id="d11">
      <inkml:trace xmlns:inkml="http://www.w3.org/2003/InkML" xml:id="stk11" contextRef="#ctx0" brushRef="#br0">11914 12189 0,'0'0'5,"0"0"6,0 0-3,0 0 2,0 0-1,74 0 0,1 4 0,40 4 1,22 4-1,4 1 2,-1-9-2,9-12-1,8-34 1,17-45 0</inkml:trace>
    </iact:actionData>
  </iact:action>
  <iact:action type="add" startTime="69323">
    <iact:property name="dataType"/>
    <iact:actionData xml:id="d12">
      <inkml:trace xmlns:inkml="http://www.w3.org/2003/InkML" xml:id="stk12" contextRef="#ctx0" brushRef="#br0">13366 10272 0,'0'0'5,"0"0"4,0 0 1,0 0-1,0 0 1,0 0-2,0 0 2,62-50-1,-33 38 1,4 3 2,4 5-5,13 0 2,24 0 0,21 0 0,17-5 3,0-3-3</inkml:trace>
    </iact:actionData>
  </iact:action>
  <iact:action type="add" startTime="70300">
    <iact:property name="dataType"/>
    <iact:actionData xml:id="d13">
      <inkml:trace xmlns:inkml="http://www.w3.org/2003/InkML" xml:id="stk13" contextRef="#ctx0" brushRef="#br0">14388 9435 0,'0'0'8,"0"0"1,0 0-1,0 0 2,58 13 0,-21-9-2,8 0 2,5-4-1,4 0 1,8 0-2,8 4 3,13 4 0,12 5-1,4-5-1,5-8 2,3-4-3,1 0 1,-9 0 0,1 8 1,-9 0-1,-4 0 1,-1-4 0,10 0-2,7-4 2,5 4-1,3 4 0,-3 0 0,-1-4 1,1-8-1,0-4 0,-1-1 2,-8 1-4,-8 8 6,-8-1-7,-4 1 4,-1-4 2,5-4-6,-4-1 7,-1-3-9,-7 3 5,-9 5 0,-17 4 1,-7 0-2,-5-1 2,-4 1-1,0 0 1,4 0-1,0-4-1,4-5 2,-4 1 0,0-5 0,0-3-3,-8-5 3,0-12 0,0-17-1,-5-21 0,-7-24 0,-9-13 0,-8-8 0,-9-4 1,-7 0-1,-13-1 0,-9 18 0,-12 20 1,5 21-1,3 16 0,1 8 0,3 9 1,-3 4-1,-1 0 0,-7 5 1,-5 3-1,0 0 0,4 9 0,4 3 0,1 1 2,3 4-3,-3-4 2,-9-9-1,-13-8 0,-16-4 1,-16 0-1,-13 9 0,-8 3 0,0 5 1,12-1-1,-8 9 0,8 8 1,-8 9-1,-8 3 0,4 1 0,12-5 1,9 1 4,4-1-10,4 5 5,-1-1 0,14 1 1,11-1-1,13-7 1,13-1-1,-1-4-1,9-4 3,4 0-3,0-4 1,-4 0 2,-5 0-2,-3-1 0,-5 1 0,0 0 1,-3 4-2,3 0 2,0 4-1,1 0 1,7 5-2,5-1 2,4 0-1,4 1 0,4-1 0,0 4 0,5 9 0,-1 16 0,0 21 1,1 25 0,3 12-1,5-4 0,3-12 0,9-4 1,9 11-1,7 14 1,9 12-1,8-1 0,0-24 0,-4-20 4,4-22-7,13-20 3,8-21 1</inkml:trace>
    </iact:actionData>
  </iact:action>
  <iact:action type="add" startTime="93109">
    <iact:property name="dataType"/>
    <iact:actionData xml:id="d14">
      <inkml:trace xmlns:inkml="http://www.w3.org/2003/InkML" xml:id="stk14" contextRef="#ctx0" brushRef="#br0">14710 9365 0,'0'0'2,"0"0"1,0 0 8,0 0-4,-49 8 2,36-4 1,1 0-1,0 1 1,3-5-2,1 0 2,0 0-1,-1 0 0,5 0 1,0 0-1,0 0 0,0 0 0,0 0 1,0 0-1,0 0 3,-1 0-5,1 0 1,0 0 2,4 0-1,0 0 1,0 0-1,0 4 0,0-4 0,0 0 1,0 0-1,0 0 0,0 0 1,128 4 1,-66 0-4,9 4 3,3 5-1,5 3 0,-5 1 1,-3-5-1,-5-8 0,-4 1 0,0-5 1,8 0-2,1 0 2,7 4 0,-3 4-1,-5 0 3,-4 1-6,-8-1 3,-8 0 1,-5-4-1,-3-4 1,7-4-1,5 0 0,12-4 1,5-1-1,-5 5-1,-8 0 2,4 4-1,-13 4 0,5 0 1,-4 1-1,-5-5 1,5-5-1,4 1 0,4-4 0,8-4 0,-4-1 2,-4 5-3,-4 0 1,-5 3 1,-7 5-1,-1 0 0,5 0 1,-1-4-1,5-4 0,-5-4 1,-3-1-2,-5 1 3,-4-1-3,-4 1 1,0-1 0,0 1 1,0 0-1,0-1 0,0 5 0,-4 0 1,-1-1-1,-3 1 1,0 0-1,4-5 1,8 1-2,4-9 1,4-8 0,1-4 2,-5-4-3,-4 4 1,-8 0 0,-9 4 1,-3 0-1,-1-4 1,-12-1-1,0-3 0,0-4 1,-12-5-2,4 1 2,-1 3-1,-3 1 0,-1 0 1,1-5-1,-4-12 1,-5-21-2,-8-8 2,0 0 0,-4 5-1,0 11 0,-5 9 0,1 4 0,0 4 0,-4 5 1,-5 3-1,5 9 0,4 8 0,-5 4 0,-3 0 1,-13 0-2,-8 1 3,-5-1-2,-3 0 0,8 0 0,3 4 1,6 1-2,3 3 2,-12 0-1,-13 1 1,-20 3-1,-9 5 0,-4 8 1,5 4-2,-5 9 2,-4 3-1,-8 1 0,4-1 1,13-3-1,7-1 1,5 1-2,0-1 2,-4 9-1,-5 0 0,13-5 1,8 1-2,13-9 2,12-4-1,-8 4 1,0 1-1,0 3 0,-1 5 1,5-1-1,4 1 0,13-1 0,8-3 1,8-5-2,8 0 2,4 1-1,1-5 0,8 0 1,-13 0-2,9 0 3,-1 0-2,-3 0-1,-1 1 2,0-1 0,-3 4-2,-1 0 2,-4 9-1,-4 16 1,-8 25-2,-4 29 2,3 20-2,10 9 2,7-4-1,4-8 1,9-17-1,4-9 0,0-3 1,0-5-1,4-4 0,0-3 1,4-1-1,4 0 0,4-4 0,9-4 1,8-5-2,8-3 2,13-1-1,12 5 0,8 0 1,5-5-1,-5-7 1,0-18-2,13-16 4,21-16-6</inkml:trace>
    </iact:actionData>
  </iact:action>
  <iact:action type="add" startTime="98838">
    <iact:property name="dataType"/>
    <iact:actionData xml:id="d15">
      <inkml:trace xmlns:inkml="http://www.w3.org/2003/InkML" xml:id="stk15" contextRef="#ctx0" brushRef="#br0">16978 9162 0,'0'0'1,"0"0"2,0 0 9,0 0-5,0 0 3,0 0-1,0 0 0,0 0 1,0 0-1,0 0 0,0 0-1,0 0 2,0 0-1,0 0 1,-21 41-2,25-36 2,0-1 3,5 4-7,7 4 3,9 9 1,8 8-1,8 8-1,5 5 3,-1-1-2,1 1 0,-5-5 1,-8 0-1,-4-4 3,-4-4-2,-4-4-1,0 0 0,-1 0 1,1-5-2,0 5 3,3 0-4,5 0 5,5 0-5,7 0 2,4-1 1,5-3 2,0-4-1,3-1-8,5-3 7,9 3-2,3 1 1,4 4 2,-7-5-2,-9-3-1,-9-1 2,-7-4-2,-13-4 3,-9 1-3,5-1 2,-13 0-1,1-4 0,-5 0 1,-4 0-1,0 0 1,1 0-2,-1 0 1,-4 0 2,0-4-3,0 4 0,0 0 2,0 0 0,-71-67-1,18 38 0,-18 5 1,1 7-1,12 9 0,17 4 1,3 4-2,14 0 3,7 0-2,5 0 0,3 0 0,5 0-1,0 4 2,4 0 0,0-4-1,0 0 1,0 0-2,0 0 2,120 54-1,-46-25 0,9 0 1,-12-4-1,-9-5 0,-17-3 0,-8-5 0,-8-4 0,-8 1 2,0-1-2,-13-4-1,0 0 3,1 0-3,-1 1 2,-4-5-2,0 0 2,0 0-2,0 0 3,0 0-3,1 0 2,-1 0 0,-4 0-2,0 0 3,0-5-3,0 5 2,0 0-2,-46-86 3,-3-39-3,-5-57 1,12-12 1,18 20-1</inkml:trace>
    </iact:actionData>
  </iact:action>
  <iact:action type="add" startTime="100381">
    <iact:property name="dataType"/>
    <iact:actionData xml:id="d16">
      <inkml:trace xmlns:inkml="http://www.w3.org/2003/InkML" xml:id="stk16" contextRef="#ctx0" brushRef="#br0">18554 9576 0,'0'0'7,"0"0"2,0 0 0,0 0 1,0 0 1,0 0-4,-12 75 3,3-26 0,1 5-1,0-4-1,4-5 2,0-7-1,-1-1 1,1-4-1,0-4 0,0-4 0,0 0 2,0-5-1,4 1-1,-9-4 0,5-1 1,0 1-3,-4-1 3,0 1-1,-5-1 1,1 1-1,-9 0 0,0-1-1,-12 1 3,-4-5-3,-13-4 2,-12-8 0,-33-4-2,-45-12 1,-43-22 1,-19-28-1,24-37 0,33-26 1</inkml:trace>
    </iact:actionData>
  </iact:action>
  <iact:action type="add" startTime="107565">
    <iact:property name="dataType"/>
    <iact:actionData xml:id="d17">
      <inkml:trace xmlns:inkml="http://www.w3.org/2003/InkML" xml:id="stk17" contextRef="#ctx0" brushRef="#br0">17003 10632 0,'0'0'1,"0"0"3,0 0 4,0 0 1,0 0 2,0 0-3,-42-8 2,34-1-2,0-3 2,-1-5-1,5-3 1,4-5-1,8-8 0,13-9 0,21-7 0,24-1 1,21 0-1,24 0 2,13 1 0,13 3-2,0 5 1,-9 12-2,-4 4 2,0 8-1,-4 5 0,0 0 4,12 8-7,13-1 3,8 5 0,4 5 0,-3 3 0,-1 8 2,-13 1-3,-7-1 4,-13-3-5,-4 8 3,-5 8-1,1 12 1,-13 5-2,-12 3 1,-25 5 1,-4 0-1,-8-4 2,-9-1-3,-8-3 2,-8-5-2,-8-4 2,-9-3-1,-8-1-1,-17 12 1,-28 21 1,-59 26 1,-74 23-3,-78 14 2,-38-13 0,5-21-2,7-16 2,22-5-2,24-20 3,8-4-2,34-21 1,16-17-3,17-20 2,7-21 0,-15-46 0,16-53 1,24-58 0,59-59-1,49-44 0,34-43-1</inkml:trace>
    </iact:actionData>
  </iact:action>
  <iact:action type="add" startTime="137862">
    <iact:property name="dataType"/>
    <iact:actionData xml:id="d18">
      <inkml:trace xmlns:inkml="http://www.w3.org/2003/InkML" xml:id="stk18" contextRef="#ctx0" brushRef="#br0">5819 10524 0,'0'0'2,"0"0"-2,0 0 4,46 0 13,-1-4-15,13 0 6,8-4 2,13-9-1,8-4 0,-4-3 1,4 3 0,-5 0-2,1 0 2,0-3 0,0-1-2,3-4 2,18-4-1,12 0 1,8-1-1,0 1 0,-12 4 1,-13 0-2,-12 4 2,-4 1-1,-1-1 0,9 0 1,-4 0-1,13 4 0,-1 5 1,8-1-2,9-8 2,4-4-1,0-8 1,-8-4-1,-5-1 1,-3 5-2,3 0 3,1 0 2,0 8-8,-13 4 4,0 0 0,0-4 1,-4 0 0,0-4-1,-4 4-1,0 8 2,4 0-1,0 1 1,8-1-2,1 0 1,-9 5 1,0-1 3,4-3-8,4-5 4,0 0 1,-3 4-1,-10 5 1,-3 3-1,-4 5 0,-5 0 0,5-1 1,4-3-1,3-1 0,5-3 1,-4-5-1,0 1 0,4-1 0,4 0 1,5 0-1,-1 1 0,-12 3 1,-17 5-2,-8 3 2,-8 1-1,-4-4 0,4-1 1,8-3-1,16-5 0,5-4 0,4 5 6,-13 7-11,-3 5 6,-13 0-1,-1-1 1,-3-3-2,4-5 2,4-3-1,4-5 1,1 4-1,-5 0 0,0 1 1,0-1-1,4 0 0,4-4 0,1 5 0,-1-1 0,0 4 1,5 1-1,-1-1 0,9-3 1,4-5-1,4-4 1,-4-8-2,-9-5 1,-7 1 0,-5-5 1,4 1 0,13-9-2,0 4 2,4 9-1,0 3 1,4 1-1,0 4 0,8 0 0,4-4 1,13-1-1,8-7 0,-4-5 6,0-4-10,9-4 3,11-4 6,1 4-10,0 9 5,-17 3 2,-13 1-2,5-1 0,8 0-1,13 1 2,4-1-1,-1 5 0,17 0 1,5-9-1,-1-8 0,-12-8 1,-12-9 1,-9 1-4,8-1 2,13 5 0,-20 12 1,-14 4-1,-11 4 0,-5 1 0,-4-1 1,1-4-1,-5-8 0,-9-4 1,-11-1-1,-13 5 0,-13 0 0,-4 4 0,1-4 1,-9 4 0,-4 4-2,-8-4 2,-5-12-1,1-9 0,-5-12 1,0-4-1,-3 0 0,-9-9 0,-9-20 1,-19-29-1,-30-17 0,-42-24 0,-36-1 1,-26-4-1,-15 17 0,-1 25 0,4 24 0,4 17 1,-20-8-1,-5 16 0,-7 17 1,-13 9-1,-1 24 0,1 0 0,4 16 1,13 1-1,-5-1 1,4 18-2,1-1 2,-17 8-1,-9 9 0,-7 8 1,-1 0-1,-8 16 0,-13 9 0,14 0 1,-6 8-1,-15 17 0,-5 8 0,-29 16 1,-16 26-1,-9 7 0,-8 1 0,17-17 1,4 0-1,29-8 0,8 16 1,-4 9-1,4 16 0,-8 1 2,-1-18-3,10 1 0,-18-1 2,-12 18 0,-4-1-1,-4 0 0,29-12 0,4-4 0,20-1 1,-20 22-1,-20 24 0,15 0 1,-20 13-1,21-5 2,8 0-3,5 5 1,32-9 0,13 9 1,12 4-2,16 8 1,-7 16 1,16 9-1,25-8 0,37-1 1,20 9-1,34-20 0,41-10 1,42 14-1,49 28 0,75 29 0,53-12 1,54-25-1,50-45 0,41-46 0,26-67 1,73-74-1,166-124 0,128-153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20:5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35">
    <iact:property name="dataType"/>
    <iact:actionData xml:id="d0">
      <inkml:trace xmlns:inkml="http://www.w3.org/2003/InkML" xml:id="stk0" contextRef="#ctx0" brushRef="#br0">5943 5523 0,'0'0'2,"0"0"-2,0 0 8,0 0 2,50 20 0,-17-11-2,9-1 2,-1 0-1,0 1 1,9-5-2,4 0 2,12-8-1,17-5 2,12 1-2,4 0-1,-4 8 2,-4 0 0,4 4-1,1-4 0,7-4 1,-4-4-2,-4-1 2,-8 9-2,4 0 1,25 0 2,13-4-1,32-12-2,4-18 1</inkml:trace>
    </iact:actionData>
  </iact:action>
  <iact:action type="add" startTime="4078">
    <iact:property name="dataType"/>
    <iact:actionData xml:id="d1">
      <inkml:trace xmlns:inkml="http://www.w3.org/2003/InkML" xml:id="stk1" contextRef="#ctx0" brushRef="#br0">8496 5502 0,'0'0'9,"0"0"-2,0 0 3,0 0 0,0 0-2,0 0 1,33 46 1,-4-34 0,8-4-1,5-4 0,12 1 0,8-5 1,8 4-1,9 0 0,16 0 3,12-4-3,1-4 1,8-4-1,-13 3 0,-12 5 0,-12 5 1,-5-1-1,1 0 0,3 0 14,9-4-22,4 0 4,0-4 1,-4 4 4,-8 4-1,-5 4 0,-8-4 0,1 1 1,-14-5 0,14-17-2,20-24 2</inkml:trace>
    </iact:actionData>
  </iact:action>
  <iact:action type="add" startTime="22821">
    <iact:property name="dataType"/>
    <iact:actionData xml:id="d2">
      <inkml:trace xmlns:inkml="http://www.w3.org/2003/InkML" xml:id="stk2" contextRef="#ctx0" brushRef="#br0">18405 6587 0,'0'0'2</inkml:trace>
    </iact:actionData>
  </iact:action>
  <iact:action type="add" startTime="23289">
    <iact:property name="dataType"/>
    <iact:actionData xml:id="d3">
      <inkml:trace xmlns:inkml="http://www.w3.org/2003/InkML" xml:id="stk3" contextRef="#ctx0" brushRef="#br0">14177 6765 0,'0'0'6,"0"0"3,0 0 1,0 0 0,0 0-1,0 0-1,0 0 3,0 0-1,49 0-2,-32 0 2,-1 0-1,9 0 0,13 4 0,7 0 0,9 0 0,8 5 1,8-1-2,13 0 3,8-4-2,0 0 0,-4-4 0,-8-4 1,-17 0-1,-13 0 3,-16 0-5,-8 0 1,-8 4 3,-5 0-3,1 0 2,-13 0-2,0 0 2,0 0-1,0 0 2,0 0-4,-141-13 3,46 9-1,-9 4 0,-12 4 1,1 5 0,7 3-1,21 0 0,17 1 1,16-5-1,13 0-1,12 1 2,8-5-1,9 0 0,3 0 1,5 0-1,4-4 2,0 0-3,0 0 1,95 17 2,-24-17-1,20 0-1,8-4 0,9-5 0,-9-3 2,-16 4-3,-21-1 2,-17 1-2,-16 4 1,-8 0 0,-9 0 1,-8 4 0,-4 0-2,0 0 1</inkml:trace>
    </iact:actionData>
  </iact:action>
  <iact:action type="add" startTime="28265">
    <iact:property name="dataType"/>
    <iact:actionData xml:id="d4">
      <inkml:trace xmlns:inkml="http://www.w3.org/2003/InkML" xml:id="stk4" contextRef="#ctx0" brushRef="#br0">18595 6243 0,'0'0'2,"0"0"-1,0 0 8,0 0 0,0 0 2,0 0-2,0 0 0,0 0 1,50 25-2,-29-25 1,8 0 1,12 0-1,13 0 3,16 4-5,17-4 2,17 0 2,7-8-1,5-5 1,-21 1-4,-12 4 4,-17 4-3,-12-1 1,-13 5 0,-8 0 1,-8 0-1,-8 0 1,-1 0-1,-11 0-1,3 0-1,0 0 4,-4 0-3,0 0 2,0-4 0,-4 0-1,0 4 2,0 0-4,0 0 2,0 0 0,-95-21 1,33 21-1,-12 5 1,-9-5 0,4 0-1,5 0 1,8 4-2,4 0 2,4 4-1,8 0 1,0 1-2,13-1 1,4-4 1,12 0 0,5 0-3,3 1 4,1-5 1,4 0-6,0 0 4,3 0-2,1 0 2,0 0 0,0 0-1,0 0 0,-4 0 0,-5 4 1,-20 4-1,-4 0 0,-5 1 0,1-5 1,0 0-1,3-4 1,1 0-2,0 0 2,-4 0-1,-5 0 0,1 4 1,-1 0-1,5 0 2,12 0-3,4 1 1,4-1 2,9-4-2,4 0 1,-1 0-1,9 0 0,0 0 0,0 0 0,0 0 1,0 0-2,0 0 1,153 12 0,-33-16 1,29-8 0,17-9 0,-1-8-2,-8-13 1</inkml:trace>
    </iact:actionData>
  </iact:action>
  <iact:action type="add" startTime="30410">
    <iact:property name="dataType"/>
    <iact:actionData xml:id="d5">
      <inkml:trace xmlns:inkml="http://www.w3.org/2003/InkML" xml:id="stk5" contextRef="#ctx0" brushRef="#br0">7230 9212 0,'0'0'7,"0"0"0,0 0 3,0 0-1,79-17 1,-30 5-1,-7-1 1,-9 5-2,-8 0 1,-9 4 1,5-1 0,-13 1-1,5 4 1,-1 0-1,5 0 1,3 0-1,-3 4 0,8 1 0,4-1 0,0 0 1,0-4 1,-1 0 7,10 0-18,11-4 9,5-5 0,12 1 1,1 0-1,-10 0 1,-3 3-2,-8 5 2,-1 5-1,1 3 1,-1 0-2,5 0 1,4 1 1,8-5 16,8-4-25,9-4 0,-5-5 7,-3 5 1,-14 4 0,1 4 1,-4 5 0,4-1-2,0 0 1,-8 1 1,3-1-1,1-4 0,0 0 2,-8-4-3,3 0 1,-3-4 1,3 0 0,-3 0-1,-5 0-1,-4-1 2,-3 5-1,-5 0 0,-1 0 0,1 0 2,-4 5-3,-4-1 1,0-4 2,-5 0-4,1 0 4,-1-9-3</inkml:trace>
    </iact:actionData>
  </iact:action>
  <iact:action type="add" startTime="34267">
    <iact:property name="dataType"/>
    <iact:actionData xml:id="d6">
      <inkml:trace xmlns:inkml="http://www.w3.org/2003/InkML" xml:id="stk6" contextRef="#ctx0" brushRef="#br0">3908 8909 0,'0'0'1,"0"0"1,0 0 7,0 0 0,0 0 2,0 0-2,-42-8 0,42 4 0,-8 0 1,8 0-1,-8 4-1,8 0 2,0 0-1,0 0 1,0 0 0,0 0-1,0 0-1,0 0 2,0 0-1,0 0 0,0 0 2,0 0-3,0 0 2,0 0-1,0 0 1,91 8-2,-75-4 2,9 0-1,0 0 5,0 1-7,8 3 1,8 4 0,-7 1 2,-1 3-1,0 1 0,0-5 0,0 1 3,0-1-3,8-4 1,-8 1-1,1-5-1,3 0 2,-8 0-1,4 0 1,-8 0-2,0 1 1,-9-1 1,9 0-1,0 0 1,-5 0-1,1 0 0,0 0 0,-1-4 0,9-4 0,13-8 1</inkml:trace>
    </iact:actionData>
  </iact:action>
  <iact:action type="add" startTime="40144">
    <iact:property name="dataType"/>
    <iact:actionData xml:id="d7">
      <inkml:trace xmlns:inkml="http://www.w3.org/2003/InkML" xml:id="stk7" contextRef="#ctx0" brushRef="#br0">19952 6396 0,'0'0'2,"0"0"-1,0 0 9,0 0-1,0 0 3,0 0-5,0 0 2,0 0 1,0 0-2,0 0 3,42 0-2,-30-4 0,5 4 0,-9 0 1,4 0-1,1 0 0,-1 0 1,-3 0-1,-1 0 1,0 0-2,0 0 1,-3 0 1,-1 0-1,0 0 1,0 0 0,0 0-1,0 0 2,5 0-4,3 4 3,9 9-2,16 3 2,8 5-1,1 0 1,-1-5-1,1-3 0,-1-1 4,9 1-6,8 3 2,-4 5 0,8-1 2,1 1 6,-5-8-16,0-5 7,-17-8 2,5 0-1,8-4 0,0 0 2,4-1-4,4 10 8,4 3-9,1 0 2,-9 5 3,-9-5-3,-15 0 0,-5 0 2,-13-3 0,1-1-1,-4 0-1,-1 0 1,5-4 1,8-4 0</inkml:trace>
    </iact:actionData>
  </iact:action>
  <iact:action type="add" startTime="43510">
    <iact:property name="dataType"/>
    <iact:actionData xml:id="d8">
      <inkml:trace xmlns:inkml="http://www.w3.org/2003/InkML" xml:id="stk8" contextRef="#ctx0" brushRef="#br0">19030 7576 0,'0'0'2,"0"0"-1,-54 29 9,38-16-1,7-1 1,5-4-1,4 1 0,0-9 0,0 0 1,50 58-1,-5-29 0,26 4 0,20-4 0,12 0 1,13 0 0,-9-9-1,-7-3 0,-13-5 0,-17 1 0,-16-5 0,-17 0 1,-8 1-1,-12-5 1,-5 0 0,-8-4-1,-4 0-1</inkml:trace>
    </iact:actionData>
  </iact:action>
  <iact:action type="add" startTime="44228">
    <iact:property name="dataType"/>
    <iact:actionData xml:id="d9">
      <inkml:trace xmlns:inkml="http://www.w3.org/2003/InkML" xml:id="stk9" contextRef="#ctx0" brushRef="#br0">8380 10582 0,'0'0'8,"0"0"0,0 0 2,66-25-1,17-12 0,29-17 1,4-4-1,-13 4 1,-20 9-2,-4 3 2,3 9-1,5 4 1,17 0-1,20-4 0,16 0 1,18 0-1,3 4 0,-8 4 1,-16 5-2,-26 7 3,-20 1-3,-16-1 1</inkml:trace>
    </iact:actionData>
  </iact:action>
  <iact:action type="add" startTime="45208">
    <iact:property name="dataType"/>
    <iact:actionData xml:id="d10">
      <inkml:trace xmlns:inkml="http://www.w3.org/2003/InkML" xml:id="stk10" contextRef="#ctx0" brushRef="#br0">20379 7622 0,'0'0'8,"-50"25"0,25-9 3,-4 1-1,13-1-2,7 1 1,9-5-1,0-12 3,0 0-2,42 50-1,-1-25 2,17 0 0,29 4 0,16 4-1,21 0 0,9-4 1,12-4 3,8 0-3,-8-1-2,-25 5-2,-34-8 3,-24-4 0,-20-9 5,-13-4-9,-13 0 4,-3-4 0,-5-4 0</inkml:trace>
    </iact:actionData>
  </iact:action>
  <iact:action type="add" startTime="45977">
    <iact:property name="dataType"/>
    <iact:actionData xml:id="d11">
      <inkml:trace xmlns:inkml="http://www.w3.org/2003/InkML" xml:id="stk11" contextRef="#ctx0" brushRef="#br0">13759 7961 0,'0'0'7,"0"0"2,58-4 0,37-12 1,70-17-1,42-5 1,17-7 2,7 7-2,-20 22-1,25 3-1,25 1 4,20 0-5</inkml:trace>
    </iact:actionData>
  </iact:action>
  <iact:action type="add" startTime="48222">
    <iact:property name="dataType"/>
    <iact:actionData xml:id="d12">
      <inkml:trace xmlns:inkml="http://www.w3.org/2003/InkML" xml:id="stk12" contextRef="#ctx0" brushRef="#br0">9336 5490 0,'0'0'8,"0"0"0,0 0 2,0 0 0,-54-21-1,38-8-1,-5-21 3,-8-24-3,4-22 2,9-19-2,7-1 3,5 4 0,17 0 1,3 9-7,26-5 7,32-12-4,25 0 2,9 4-1,-9 16-1,-12 26 2,-17 16 0,1 17-1,-9 24 0,-13 9 1,-3 8-3,-9 16 3,-8 26 0,-16 16-1,-18 33 0,-19 50 1,-22 45 1,-24 42-2,-13-9-1,-16-20 2,-1-38-2,1-37 2,8-37 0,21-37-1,24-25-1,13-21 4,4-21-3,0-24-1,0-46 1,9-50 0,7-28 0</inkml:trace>
    </iact:actionData>
  </iact:action>
  <iact:action type="add" startTime="50192">
    <iact:property name="dataType"/>
    <iact:actionData xml:id="d13">
      <inkml:trace xmlns:inkml="http://www.w3.org/2003/InkML" xml:id="stk13" contextRef="#ctx0" brushRef="#br0">20093 9261 0,'0'0'7,"0"0"2,0 0 0,0 0 1,0 0-1,0 0 0,0 0 2,0 0-3,0 0 2,50 0-1,-21 5 0,8-1 3,13 0-6,12 0 4,8 0 0,0-4-1,1 0 1,-5 0 0,-4 0-2,-4 4 1</inkml:trace>
    </iact:actionData>
  </iact:action>
  <iact:action type="add" startTime="50813">
    <iact:property name="dataType"/>
    <iact:actionData xml:id="d14">
      <inkml:trace xmlns:inkml="http://www.w3.org/2003/InkML" xml:id="stk14" contextRef="#ctx0" brushRef="#br0">21322 9348 0,'0'0'6,"0"0"2,0 0 2,0 0-1,0 0 1,0 0-1,58-12 1,-21 4-2,17-1 2,4 1-1,12 4 0,-4 0 0,5 4 1,-5 0 2,-8 0 1,-4 0-7,-17 0 5,-4-4-3,-8 4 2,-5-4 0,-3-1-3,0 1 2</inkml:trace>
    </iact:actionData>
  </iact:action>
  <iact:action type="add" startTime="53966">
    <iact:property name="dataType"/>
    <iact:actionData xml:id="d15">
      <inkml:trace xmlns:inkml="http://www.w3.org/2003/InkML" xml:id="stk15" contextRef="#ctx0" brushRef="#br0">19009 9038 0,'0'0'1,"0"0"4,0 0 2,0 0 2,0 0 1,0 0-2,0 0 2,58 45 0,-29-24 0,4-4-1,9-1-1,-1-8 1,4-3 1,5-5-1,4-5 1,0 5-1,-1 0 1,5 5-1,4 3 1,0 0-1,5 5 1,-5-5-2,-13 0 2,-7-4-1,-9 0 0,-12-4 0,-5-4 1,-4-4-1</inkml:trace>
    </iact:actionData>
  </iact:action>
  <iact:action type="add" startTime="59419">
    <iact:property name="dataType"/>
    <iact:actionData xml:id="d16">
      <inkml:trace xmlns:inkml="http://www.w3.org/2003/InkML" xml:id="stk16" contextRef="#ctx0" brushRef="#br0">20523 8947 0,'0'0'2,"0"0"-2,0 0 12,0 0-5,0 0 3,0 0-2,0 0 2,0 0 0,0 0-2,0 0 2,0 0-1,0 0 0,0 0 0,0 0 1,0 0-2,-74 8 3,4-25-1,-38-7-2,-33-1 2,-20 4 0,-17 5 2,-4 3-4,-8 5 1,-9 0 0,-8 8 0,-8 0 1,-29 0-2,-25 8 2,-8 0 0,-9-8-1,13 13 1,13-5-2,7 4 3,18 1-2,3-1-1,-8 5 3,12-1-4,-8 5 4,1 0-2,11-5 0,5 1 0,4-1 0,16-3 0,9-5 2,4 0-1,4 1-1,0-1-1,-5 4 2,1 1-2,0 3 2,-4 5-1,16 4 1,13-5-1,8 1 1,-1 8-2,10 0 1,11 0 1,17 0-1,-8 0 2,4-4-4,4-4 5,9-1-5,8 1 4,-1 4-4,5 8 3,4 4 0,-4 13-2,-4 8 3,-5 8-3,5 0 1,8-8 1,16-8 0,9-4-1,4-1 0,-4 5 0,-13 4 0,5-1 1,-5 10-1,1 3 2,-5 8-4,8-3 4,9-13-3,12-13 2,9-8-1,12-3-1,0-5 2,4 0-1,4-5 2,4 1-3,5-4 2,3-4-1,1-5 0,4 0 0,4-3-1,-1-1 1,1-4-1,0 0 2,4 0-2,-8-4 2,4-4-1,-5-4 1,-3-9 0,0-3-1,-1-5 1,5 4-1,4 5 0,-4 3 0,3 5 2,5 4-4,0 0 4,0 4-2,0 0-1,0 0 1,0 0 1,42 53 0,-26-32-2,1 0 2,-1-9 0,-3 1-1,3-5 1,5-4-2,12-8 2,37-21-1,59-49 0,49-71 0,-9-67 1</inkml:trace>
    </iact:actionData>
  </iact:action>
  <iact:action type="add" startTime="61258">
    <iact:property name="dataType"/>
    <iact:actionData xml:id="d17">
      <inkml:trace xmlns:inkml="http://www.w3.org/2003/InkML" xml:id="stk17" contextRef="#ctx0" brushRef="#br0">21905 8814 0,'0'0'7,"0"0"3,0 0-1,0 0-1,0 0 2,0 0 0,0 0-1,0 0 2,-53 33-3,19 9 1,-11 20 1,-25 17 0,-1-1-1,5-7 1,0-9-2,-4-4 2,-9 4-1,-8 4 0,-12-4 2,-21-4-4,-13-4 3,-16-9-1,-16-3 1,-13-13-1,-8-8 1,-17-5-1,-8-3 0,-8-5 0,-17 8 1,-12 5-1,12-4 1,-8 3-2,12-3 2,5-5-1,-5 5 1,0-1-2,9-7 2,-1 3 3,9 1-7,25-9 3,12-4 1,8-4-2,5-5 2,-9 1-1,0-4 0,1-5 0,-1-8 1,0-8-1,4 4 0,5-4 0,8 0 0,16 0 1,9-5 0,3 5-1,1 4 0,8 9 0,4 3 1,5 5-1,-1-1 0,-4-3 0,4 7 0,9 5 1,4 8-1,3 5 1,-3 3-1,0 1-1,-13 7 2,-8 5-1,4 4 0,9 4 2,3 0-3,1 5 2,-9 3-1,-4 0-1,5-8 1,11-8 1,18-4-1,3 0 1,0 4-1,1-1 0,7 1 1,9-4-1,8-4 1,9-5-1,4 0 0,3 1 0,5-1 0,0 5 0,-8 3 0,-5 9 2,-3 9-3,-1 7 2,4 1-1,9-5 0,0 1 0,0-1 1,0 0-1,-5 1 0,-3-1 1,3 1-1,5-1 0,8-4 0,4-4 0,9-4 2,7-4-3,-3-4 2,8-5-2,0-3 3,0-1-2,-1-3 0,5-1 1,-4-4-1,0 0 1,0-4-1,0 0 0,-8-8 3,-1-9-5,-8-8 2,5 1 0,3 3 2,1 4-4,4 5 3,8 4 1,-9 4-4,9-1 2,0 5 0,0 0 3,0 0-4,0 0 1,0 0-1,42 54 3,-13-25-2,0 0 0,-4-4 0,-1-4 3,5-9-1,4-8 3,17-8-13,41-33 8,66-62 0,67-80 0</inkml:trace>
    </iact:actionData>
  </iact:action>
  <iact:action type="add" startTime="63205">
    <iact:property name="dataType"/>
    <iact:actionData xml:id="d18">
      <inkml:trace xmlns:inkml="http://www.w3.org/2003/InkML" xml:id="stk18" contextRef="#ctx0" brushRef="#br0">19183 8632 0,'0'0'10,"0"0"-5,0 0 5,0 0-1,0 0 1,0 0-1,0 0 0,0 0 0,0 0 1,41 13-2,-3-1 2,11 9-1,13-5 0,4 1 1,1-13-1,-1-4 0</inkml:trace>
    </iact:actionData>
  </iact:action>
  <iact:action type="add" startTime="63963">
    <iact:property name="dataType"/>
    <iact:actionData xml:id="d19">
      <inkml:trace xmlns:inkml="http://www.w3.org/2003/InkML" xml:id="stk19" contextRef="#ctx0" brushRef="#br0">8368 11245 0,'0'0'10,"0"0"-4,0 0 4,0 0-1,70-13 0,17-12 1,17-8-1,-9 4 0,-17 4 2,-7 5-3,-5 3 1,0 5 1,4 3-1,9 1 0,12 0 1,0-9-1</inkml:trace>
    </iact:actionData>
  </iact:action>
  <iact:action type="add" startTime="68494">
    <iact:property name="dataType"/>
    <iact:actionData xml:id="d20">
      <inkml:trace xmlns:inkml="http://www.w3.org/2003/InkML" xml:id="stk20" contextRef="#ctx0" brushRef="#br0">4015 11667 0,'0'0'2,"0"0"-1,0 0 8,0 0 0,0 0 2,0 0-4,0 0 3,-41-25-1,33 21 0,8 0 1,-9 0 0,9 0-1,-8-1 1,8 1 0,-8 0 1,8 0-5,-8 4 3,8 0 1,-9 0-1,9 0 1,-8 0-1,8-4 0,0 0 1,0 4-1,0 0 0,0-4 2,0-1-4,0 5 3,0-4-1,0 4 0,0 0 0,0 0 1,0 0-1,0 0 0,0 0 0,0 0 1,0 0-1,91-12 1,-58 8 4,0 0-10,9-1 6,7 5-1,1 0 2,8 0-4,8 0 3,0 0-1,-8-4 2,0 0-2,0 0 1,-12 0-3,-1 0 4,-4 4-2,-3-4 0,-5-1 0,12 1 0,38-25 1,66-58-2</inkml:trace>
    </iact:actionData>
  </iact:action>
  <iact:action type="add" startTime="73549">
    <iact:property name="dataType"/>
    <iact:actionData xml:id="d21">
      <inkml:trace xmlns:inkml="http://www.w3.org/2003/InkML" xml:id="stk21" contextRef="#ctx0" brushRef="#br0">22638 9286 0,'0'0'1,"0"0"1,0 0 7,0 0 1,0 0 2,0 0-6,0 0 4,49 0-1,-28 0 0,8 0 1,8-4-1,13 0 0,12 0 0,8 0 0,5 4 1,12 4-1,4 0 3,0-4-4,4-4 2,4-4-1,0 3 1,-8 5-2,5 5 2,3 3 0,-8-4-1,-8 0 0,-13-4 2,-16 0-3,-9 0 1,-8 0-1,-3 0 2,-18 0 0,1 0-1,-5 0 1,-4 0-3,1 0 3,-1 0-2,-8 0 2,0 0-1,0 0-1,0 0 2,-137-50-1,-3 1 1,-13 3-1,0 9 0,12 12 0,13 9 2,20 7-2,17 9 0,4 9 1,0 3-2,9 5 2,16-1-1,8-4 0,21 1 0,12-5 0,9-4 1,7 0 3,5 1-7,0-5 3,0 0 1,0 0-2,154 29 2,-26-9-1,33 1 2,9-4-3,-13-1 1,-12 1 0,-21-5 2,-25 1-3,-28-5 1,-22-4 6,-16-4-11,-12 4 5,-4-4 1,-13 0-2,-4 0 1,0 0 1,-104-12 0,-41-5-1,-45-4 0,4 5 0,25-1 0,28 9 1,34 12-1,20 4 1,21 1-1,17-5 0,16 0 1,9 0-1,11-4-1,5 0 2,0 0-1,0 0 2,178 8-3,-16 1 1,20-5 1,-4 0-1,-34 4 0,-24 1 1,-33-5-1,-29-4 0,-20 0 1,-18 0-2,-7-9 1,-13-11 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DFDC252-0431-448A-A10D-6D40A171A8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B8963B1-EA54-465C-8772-6456538417D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66D499C-C95A-477D-9028-B5B5578D910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46451103-AA69-4785-96F0-C604C07FA7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B2FAF681-6BE7-42F7-B767-29B50D4CA7A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D5DA3D1F-854D-4F1E-8F29-507A72EB22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A5266B9-45AA-45E4-B0B1-6ABB4E4AD7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95270F46-EF65-47F9-AB09-9519C164231F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0377FF8-3ADA-4BBB-A46A-DC4D1561DA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90A86747-EBBD-442E-A8D4-B8EE8EA1B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072949CC-CBDE-4E96-A2F9-08E39C1D4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FB56B6F-03E6-46E3-BB82-B26B2807D5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4E1EE2DF-CBCC-40EB-B935-A77D989E7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E21891F5-0FE0-4334-B5E7-004E165C0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00676C2-A142-41C8-8659-FB9B6C253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BA8BB744-4227-4DD0-AE19-E63AAFBE5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1A398731-B4F8-4009-ACA0-6AC568CAC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F8F643E4-AD87-4544-946A-9C8F3A2BD1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3DC0C327-00D4-4EA9-8380-E18A68C93B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52444655-A0C3-4105-9FD8-B2169073D2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E34E8CC-FFF3-4586-B9E3-4BCE3D5A2B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93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DFCC107-49B4-4599-865A-E3C7930A86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36E8FB4-6D84-44E8-8FEB-B79D2C3ECC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3A939C0-661A-427F-AB17-C50701F78F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1F6575-F3E2-4EC7-9C90-548E0AF051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80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1DB008B-34BA-4361-8C03-233FA3300B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7A0937F1-F375-44B6-80D4-13CF087ABD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2E2110E-45EA-4B45-A401-9279A86252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E0880-17D5-4027-96ED-ADC74DAB7E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75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940DFF7-76A8-4FE3-8413-BDC83C01A2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FF850CD-E189-43D9-8929-73EF73C1F8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89A9B9B-A044-47C0-801B-FA8E3B5226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89428-C8C1-4D44-9F52-1C1F807C61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356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C7ECD52-7CB8-4E89-99D6-DBA1CDDE1C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8D21F81-92E1-4E75-818C-DB110FDC85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E11A56A-5841-4E73-A89D-C6BA166961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CA023-0B96-43F0-B485-70E078F03B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9746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A9CFB930-8296-4DC4-96A7-D265C2AD36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6680949-1F8F-44BB-BE86-5DC19CFCEE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6FA20CD-D7EF-472B-8A3D-5251F20A40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1B6A2-E301-4FF3-B20F-AB4550C53B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1832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A50505C-C790-4FA8-8393-9A2D563943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42D6A085-7B69-423F-902F-B8C8EBA2F7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41528E1-9963-40A8-A8E0-4D611484EE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D3EB7-79E4-4AED-AB98-DFF8209A1C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406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EF9FB08-DC87-4365-A7B0-2F9F37C231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0CB0BAF1-AF4E-48A6-B035-46D4737BFA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988F9DEB-FB1C-4112-8CE7-8B14DBCD89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644BE-1386-4C70-932B-9370AB65BA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601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71BDDF2-97D4-43C7-8CE9-CC4DF13EEE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21898952-8845-4D86-B435-1F216E1B8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F759D4C7-D8DA-4EA1-9E79-4464789B45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A3BCC-DF14-4E25-A9D9-5CBD1D34C6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375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6CBAC96-F8E6-42B2-9C3B-7CB3B069C4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9A789E6-52AF-4ACD-88F0-D117AB7113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3E20643-1258-4D23-9095-B716956870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30B97-5152-49ED-ABEE-F5AD4B2414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89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E970E0B-AF21-4B5D-84B3-416072841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59C685F-AC4D-4246-92BE-A4B5A348D1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38A337F-39F4-4F3E-B54C-7C7976C226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D0DF2-E50D-4D59-B1EB-7DBD5A3EAD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473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32020CF-9AF1-4AD6-B182-4CA18AE2F61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60956EF-51B1-4554-AA38-2A7C08C4F7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DE0DC-92A5-4074-8951-03C2418415F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F20E439-B7CC-4541-95A5-314A6DA3CCD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888CEC2-8924-4B4B-84CD-0EB5BC78F49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1815466-FF51-4582-A522-CF630EB98D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E0912AE-85F4-45BC-95F1-658B52D556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6D780A83-0D05-4890-A32D-25A837C27E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246476BA-8A46-42CC-B3E0-53F46D228C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9301C5D5-6C01-49EB-B9DD-0CB2818BD7D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CA73672-17D4-4445-9284-BDACE7D8EA7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D5015E0C-849B-4DB3-A160-08495F293D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4F0E24C2-7004-4677-8B32-F1153B0A41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 kern="1200">
          <a:solidFill>
            <a:srgbClr val="3333CC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 kern="1200">
          <a:solidFill>
            <a:srgbClr val="FF33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microsoft.com/office/2011/relationships/inkAction" Target="../ink/inkAction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microsoft.com/office/2011/relationships/inkAction" Target="../ink/inkAction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microsoft.com/office/2011/relationships/inkAction" Target="../ink/inkAction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microsoft.com/office/2011/relationships/inkAction" Target="../ink/inkAction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microsoft.com/office/2011/relationships/inkAction" Target="../ink/inkAction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microsoft.com/office/2011/relationships/inkAction" Target="../ink/inkAction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microsoft.com/office/2011/relationships/inkAction" Target="../ink/inkAction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microsoft.com/office/2011/relationships/inkAction" Target="../ink/inkAction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microsoft.com/office/2011/relationships/inkAction" Target="../ink/inkAction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A221044-313F-4D88-800C-E69A42644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5.2  </a:t>
            </a:r>
            <a:r>
              <a:rPr lang="zh-CN" altLang="en-US"/>
              <a:t>构造语法树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47BCB5C-F6C1-488C-AC7A-EF19B221F6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作为中间表示形式</a:t>
            </a:r>
            <a:r>
              <a:rPr lang="en-US" altLang="zh-CN"/>
              <a:t>——</a:t>
            </a:r>
            <a:r>
              <a:rPr lang="zh-CN" altLang="en-US"/>
              <a:t>分离分析与翻译</a:t>
            </a:r>
          </a:p>
          <a:p>
            <a:pPr eaLnBrk="1" hangingPunct="1"/>
            <a:r>
              <a:rPr lang="zh-CN" altLang="en-US"/>
              <a:t>在进行语法分析的同时进行翻译存在缺陷：</a:t>
            </a:r>
          </a:p>
          <a:p>
            <a:pPr lvl="1" eaLnBrk="1" hangingPunct="1"/>
            <a:r>
              <a:rPr lang="zh-CN" altLang="en-US"/>
              <a:t>适合分析的文法可能未反映自然的语言结构</a:t>
            </a:r>
          </a:p>
          <a:p>
            <a:pPr lvl="1" eaLnBrk="1" hangingPunct="1"/>
            <a:r>
              <a:rPr lang="zh-CN" altLang="en-US"/>
              <a:t>分析顺序可能与翻译顺序不一致</a:t>
            </a:r>
          </a:p>
          <a:p>
            <a:pPr eaLnBrk="1" hangingPunct="1"/>
            <a:r>
              <a:rPr lang="zh-CN" altLang="en-US"/>
              <a:t>利用语法制导翻译方法来构造语法树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500B9BB-6F2D-4CB7-A631-B3C6D0658E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64280" y="1836000"/>
              <a:ext cx="2378880" cy="3018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500B9BB-6F2D-4CB7-A631-B3C6D0658E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4920" y="1826640"/>
                <a:ext cx="2397600" cy="3037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B9924CC-E075-4A62-BDC6-7C79B98B1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25"/>
    </mc:Choice>
    <mc:Fallback>
      <p:transition spd="slow" advTm="77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A6CA376-1D6C-4739-91B4-CBA6E37361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</a:t>
            </a:r>
            <a:r>
              <a:rPr lang="en-US" altLang="zh-CN"/>
              <a:t>5.9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22751DD-41B7-40B5-8B89-51BEE0F3C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4724400"/>
          </a:xfrm>
        </p:spPr>
        <p:txBody>
          <a:bodyPr/>
          <a:lstStyle/>
          <a:p>
            <a:pPr eaLnBrk="1" hangingPunct="1"/>
            <a:r>
              <a:rPr lang="en-US" altLang="zh-CN"/>
              <a:t>a+a*(b-c)+(b-c)*d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(1)  p</a:t>
            </a:r>
            <a:r>
              <a:rPr lang="en-US" altLang="zh-CN" sz="2400" baseline="-25000"/>
              <a:t>1</a:t>
            </a:r>
            <a:r>
              <a:rPr lang="en-US" altLang="zh-CN" sz="2400"/>
              <a:t>=mkleaf(</a:t>
            </a:r>
            <a:r>
              <a:rPr lang="en-US" altLang="zh-CN" sz="2400" b="1"/>
              <a:t>id</a:t>
            </a:r>
            <a:r>
              <a:rPr lang="en-US" altLang="zh-CN" sz="2400"/>
              <a:t>, a);		(8)  p</a:t>
            </a:r>
            <a:r>
              <a:rPr lang="en-US" altLang="zh-CN" sz="2400" baseline="-25000"/>
              <a:t>8</a:t>
            </a:r>
            <a:r>
              <a:rPr lang="en-US" altLang="zh-CN" sz="2400"/>
              <a:t>=mkleaf(</a:t>
            </a:r>
            <a:r>
              <a:rPr lang="en-US" altLang="zh-CN" sz="2400" b="1"/>
              <a:t>id</a:t>
            </a:r>
            <a:r>
              <a:rPr lang="en-US" altLang="zh-CN" sz="2400"/>
              <a:t>, b)(=p</a:t>
            </a:r>
            <a:r>
              <a:rPr lang="en-US" altLang="zh-CN" sz="2400" baseline="-25000"/>
              <a:t>3</a:t>
            </a:r>
            <a:r>
              <a:rPr lang="en-US" altLang="zh-CN" sz="2400"/>
              <a:t>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(2)  p</a:t>
            </a:r>
            <a:r>
              <a:rPr lang="en-US" altLang="zh-CN" sz="2400" baseline="-25000"/>
              <a:t>2</a:t>
            </a:r>
            <a:r>
              <a:rPr lang="en-US" altLang="zh-CN" sz="2400"/>
              <a:t>=mkleaf(</a:t>
            </a:r>
            <a:r>
              <a:rPr lang="en-US" altLang="zh-CN" sz="2400" b="1"/>
              <a:t>id</a:t>
            </a:r>
            <a:r>
              <a:rPr lang="en-US" altLang="zh-CN" sz="2400"/>
              <a:t>, a)(=p</a:t>
            </a:r>
            <a:r>
              <a:rPr lang="en-US" altLang="zh-CN" sz="2400" baseline="-25000"/>
              <a:t>1</a:t>
            </a:r>
            <a:r>
              <a:rPr lang="en-US" altLang="zh-CN" sz="2400"/>
              <a:t>);	(9)  p</a:t>
            </a:r>
            <a:r>
              <a:rPr lang="en-US" altLang="zh-CN" sz="2400" baseline="-25000"/>
              <a:t>9</a:t>
            </a:r>
            <a:r>
              <a:rPr lang="en-US" altLang="zh-CN" sz="2400"/>
              <a:t>=mkleaf(</a:t>
            </a:r>
            <a:r>
              <a:rPr lang="en-US" altLang="zh-CN" sz="2400" b="1"/>
              <a:t>id</a:t>
            </a:r>
            <a:r>
              <a:rPr lang="en-US" altLang="zh-CN" sz="2400"/>
              <a:t>, c)(=p</a:t>
            </a:r>
            <a:r>
              <a:rPr lang="en-US" altLang="zh-CN" sz="2400" baseline="-25000"/>
              <a:t>4</a:t>
            </a:r>
            <a:r>
              <a:rPr lang="en-US" altLang="zh-CN" sz="2400"/>
              <a:t>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(3)  p</a:t>
            </a:r>
            <a:r>
              <a:rPr lang="en-US" altLang="zh-CN" sz="2400" baseline="-25000"/>
              <a:t>3</a:t>
            </a:r>
            <a:r>
              <a:rPr lang="en-US" altLang="zh-CN" sz="2400"/>
              <a:t>=mkleaf(</a:t>
            </a:r>
            <a:r>
              <a:rPr lang="en-US" altLang="zh-CN" sz="2400" b="1"/>
              <a:t>id</a:t>
            </a:r>
            <a:r>
              <a:rPr lang="en-US" altLang="zh-CN" sz="2400"/>
              <a:t>, b);		(10)  p</a:t>
            </a:r>
            <a:r>
              <a:rPr lang="en-US" altLang="zh-CN" sz="2400" baseline="-25000"/>
              <a:t>10</a:t>
            </a:r>
            <a:r>
              <a:rPr lang="en-US" altLang="zh-CN" sz="2400"/>
              <a:t>=mknode(‘-’, p</a:t>
            </a:r>
            <a:r>
              <a:rPr lang="en-US" altLang="zh-CN" sz="2400" baseline="-25000"/>
              <a:t>8</a:t>
            </a:r>
            <a:r>
              <a:rPr lang="en-US" altLang="zh-CN" sz="2400"/>
              <a:t>, p</a:t>
            </a:r>
            <a:r>
              <a:rPr lang="en-US" altLang="zh-CN" sz="2400" baseline="-25000"/>
              <a:t>9</a:t>
            </a:r>
            <a:r>
              <a:rPr lang="en-US" altLang="zh-CN" sz="2400"/>
              <a:t>)(=p</a:t>
            </a:r>
            <a:r>
              <a:rPr lang="en-US" altLang="zh-CN" sz="2400" baseline="-25000"/>
              <a:t>5</a:t>
            </a:r>
            <a:r>
              <a:rPr lang="en-US" altLang="zh-CN" sz="2400"/>
              <a:t>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(4)  p</a:t>
            </a:r>
            <a:r>
              <a:rPr lang="en-US" altLang="zh-CN" sz="2400" baseline="-25000"/>
              <a:t>4</a:t>
            </a:r>
            <a:r>
              <a:rPr lang="en-US" altLang="zh-CN" sz="2400"/>
              <a:t>=mkleaf(</a:t>
            </a:r>
            <a:r>
              <a:rPr lang="en-US" altLang="zh-CN" sz="2400" b="1"/>
              <a:t>id</a:t>
            </a:r>
            <a:r>
              <a:rPr lang="en-US" altLang="zh-CN" sz="2400"/>
              <a:t>, c);		(11)  p</a:t>
            </a:r>
            <a:r>
              <a:rPr lang="en-US" altLang="zh-CN" sz="2400" baseline="-25000"/>
              <a:t>11</a:t>
            </a:r>
            <a:r>
              <a:rPr lang="en-US" altLang="zh-CN" sz="2400"/>
              <a:t>=mkleaf(</a:t>
            </a:r>
            <a:r>
              <a:rPr lang="en-US" altLang="zh-CN" sz="2400" b="1"/>
              <a:t>id</a:t>
            </a:r>
            <a:r>
              <a:rPr lang="en-US" altLang="zh-CN" sz="2400"/>
              <a:t>, d);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(5)  p</a:t>
            </a:r>
            <a:r>
              <a:rPr lang="en-US" altLang="zh-CN" sz="2400" baseline="-25000"/>
              <a:t>5</a:t>
            </a:r>
            <a:r>
              <a:rPr lang="en-US" altLang="zh-CN" sz="2400"/>
              <a:t>=mknode(‘-’, p</a:t>
            </a:r>
            <a:r>
              <a:rPr lang="en-US" altLang="zh-CN" sz="2400" baseline="-25000"/>
              <a:t>3</a:t>
            </a:r>
            <a:r>
              <a:rPr lang="en-US" altLang="zh-CN" sz="2400"/>
              <a:t>, p</a:t>
            </a:r>
            <a:r>
              <a:rPr lang="en-US" altLang="zh-CN" sz="2400" baseline="-25000"/>
              <a:t>4</a:t>
            </a:r>
            <a:r>
              <a:rPr lang="en-US" altLang="zh-CN" sz="2400"/>
              <a:t>); 	(12)  p</a:t>
            </a:r>
            <a:r>
              <a:rPr lang="en-US" altLang="zh-CN" sz="2400" baseline="-25000"/>
              <a:t>12</a:t>
            </a:r>
            <a:r>
              <a:rPr lang="en-US" altLang="zh-CN" sz="2400"/>
              <a:t>=mknode(‘*’, p</a:t>
            </a:r>
            <a:r>
              <a:rPr lang="en-US" altLang="zh-CN" sz="2400" baseline="-25000"/>
              <a:t>10</a:t>
            </a:r>
            <a:r>
              <a:rPr lang="en-US" altLang="zh-CN" sz="2400"/>
              <a:t>, p</a:t>
            </a:r>
            <a:r>
              <a:rPr lang="en-US" altLang="zh-CN" sz="2400" baseline="-25000"/>
              <a:t>11</a:t>
            </a:r>
            <a:r>
              <a:rPr lang="en-US" altLang="zh-CN" sz="2400"/>
              <a:t>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(6)  p</a:t>
            </a:r>
            <a:r>
              <a:rPr lang="en-US" altLang="zh-CN" sz="2400" baseline="-25000"/>
              <a:t>6</a:t>
            </a:r>
            <a:r>
              <a:rPr lang="en-US" altLang="zh-CN" sz="2400"/>
              <a:t>=mknode(‘*’, p</a:t>
            </a:r>
            <a:r>
              <a:rPr lang="en-US" altLang="zh-CN" sz="2400" baseline="-25000"/>
              <a:t>2</a:t>
            </a:r>
            <a:r>
              <a:rPr lang="en-US" altLang="zh-CN" sz="2400"/>
              <a:t>, p</a:t>
            </a:r>
            <a:r>
              <a:rPr lang="en-US" altLang="zh-CN" sz="2400" baseline="-25000"/>
              <a:t>5</a:t>
            </a:r>
            <a:r>
              <a:rPr lang="en-US" altLang="zh-CN" sz="2400"/>
              <a:t>); 	(13)  p</a:t>
            </a:r>
            <a:r>
              <a:rPr lang="en-US" altLang="zh-CN" sz="2400" baseline="-25000"/>
              <a:t>13</a:t>
            </a:r>
            <a:r>
              <a:rPr lang="en-US" altLang="zh-CN" sz="2400"/>
              <a:t>=mknode(‘+’, p</a:t>
            </a:r>
            <a:r>
              <a:rPr lang="en-US" altLang="zh-CN" sz="2400" baseline="-25000"/>
              <a:t>7</a:t>
            </a:r>
            <a:r>
              <a:rPr lang="en-US" altLang="zh-CN" sz="2400"/>
              <a:t>, p</a:t>
            </a:r>
            <a:r>
              <a:rPr lang="en-US" altLang="zh-CN" sz="2400" baseline="-25000"/>
              <a:t>12</a:t>
            </a:r>
            <a:r>
              <a:rPr lang="en-US" altLang="zh-CN" sz="2400"/>
              <a:t>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(6)  p</a:t>
            </a:r>
            <a:r>
              <a:rPr lang="en-US" altLang="zh-CN" sz="2400" baseline="-25000"/>
              <a:t>7</a:t>
            </a:r>
            <a:r>
              <a:rPr lang="en-US" altLang="zh-CN" sz="2400"/>
              <a:t>=mknode(‘+’, p</a:t>
            </a:r>
            <a:r>
              <a:rPr lang="en-US" altLang="zh-CN" sz="2400" baseline="-25000"/>
              <a:t>1</a:t>
            </a:r>
            <a:r>
              <a:rPr lang="en-US" altLang="zh-CN" sz="2400"/>
              <a:t>, p</a:t>
            </a:r>
            <a:r>
              <a:rPr lang="en-US" altLang="zh-CN" sz="2400" baseline="-25000"/>
              <a:t>6</a:t>
            </a:r>
            <a:r>
              <a:rPr lang="en-US" altLang="zh-CN" sz="2400"/>
              <a:t>);</a:t>
            </a:r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C7E0EC8-FD1C-43E1-9647-9DED52BBB6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86000" y="1404000"/>
              <a:ext cx="7385040" cy="2796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C7E0EC8-FD1C-43E1-9647-9DED52BBB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6640" y="1394640"/>
                <a:ext cx="7403760" cy="2815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3A00913-F73D-4339-8B72-449226150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40"/>
    </mc:Choice>
    <mc:Fallback>
      <p:transition spd="slow" advTm="84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61B36-46BB-4D6F-8331-50C446C8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DD44B-A501-4F9A-8AB9-2F5636F9A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画出上一页表达式的</a:t>
            </a:r>
            <a:r>
              <a:rPr lang="en-US" altLang="zh-CN" dirty="0"/>
              <a:t>DAG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D426980-06ED-4ABC-92C9-B401516EE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0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24"/>
    </mc:Choice>
    <mc:Fallback>
      <p:transition spd="slow" advTm="2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EE8C941C-3542-45A4-8987-E5D508109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DAG</a:t>
            </a:r>
            <a:r>
              <a:rPr lang="zh-CN" altLang="en-US"/>
              <a:t>的实现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6CBC3BC-ED5B-4886-AC70-44CD24EA77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 = i + 10</a:t>
            </a:r>
          </a:p>
        </p:txBody>
      </p:sp>
      <p:pic>
        <p:nvPicPr>
          <p:cNvPr id="32772" name="Picture 6" descr="expdag1">
            <a:extLst>
              <a:ext uri="{FF2B5EF4-FFF2-40B4-BE49-F238E27FC236}">
                <a16:creationId xmlns:a16="http://schemas.microsoft.com/office/drawing/2014/main" id="{9562AB7D-D263-40C5-B95A-0C957CF9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3217863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7" descr="dagimpl">
            <a:extLst>
              <a:ext uri="{FF2B5EF4-FFF2-40B4-BE49-F238E27FC236}">
                <a16:creationId xmlns:a16="http://schemas.microsoft.com/office/drawing/2014/main" id="{49044E5D-BA16-4A99-BCC8-4C40856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86000"/>
            <a:ext cx="44989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05B0318-A6BA-48B4-9A76-E0B63B7406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9440" y="1377000"/>
              <a:ext cx="7518960" cy="2996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05B0318-A6BA-48B4-9A76-E0B63B7406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0080" y="1367640"/>
                <a:ext cx="7537680" cy="3015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2FC5840-DAEF-4E5C-8042-0AC2D06AB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61"/>
    </mc:Choice>
    <mc:Fallback>
      <p:transition spd="slow" advTm="121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1C1B54B-0507-43C0-83FD-DFE40DD3A7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</a:t>
            </a:r>
            <a:r>
              <a:rPr lang="en-US" altLang="zh-CN"/>
              <a:t>5.1  </a:t>
            </a:r>
            <a:r>
              <a:rPr lang="zh-CN" altLang="en-US"/>
              <a:t>构造</a:t>
            </a:r>
            <a:r>
              <a:rPr lang="en-US" altLang="zh-CN"/>
              <a:t>DAG</a:t>
            </a:r>
            <a:r>
              <a:rPr lang="zh-CN" altLang="en-US"/>
              <a:t>节点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A1DA53E-6BA3-4F74-A117-F68198003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输入：标记（操作符）</a:t>
            </a:r>
            <a:r>
              <a:rPr lang="en-US" altLang="zh-CN" sz="2800"/>
              <a:t>op</a:t>
            </a:r>
            <a:r>
              <a:rPr lang="zh-CN" altLang="en-US" sz="2800"/>
              <a:t>，节点</a:t>
            </a:r>
            <a:r>
              <a:rPr lang="en-US" altLang="zh-CN" sz="2800"/>
              <a:t>l</a:t>
            </a:r>
            <a:r>
              <a:rPr lang="zh-CN" altLang="en-US" sz="2800"/>
              <a:t>，节点</a:t>
            </a:r>
            <a:r>
              <a:rPr lang="en-US" altLang="zh-CN" sz="2800"/>
              <a:t>r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输出：具有</a:t>
            </a:r>
            <a:r>
              <a:rPr lang="en-US" altLang="zh-CN" sz="2800"/>
              <a:t>&lt;op, l, r&gt;</a:t>
            </a:r>
            <a:r>
              <a:rPr lang="zh-CN" altLang="en-US" sz="2800"/>
              <a:t>形式的节点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在创建节点前，搜索节点数组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寻找标记为</a:t>
            </a:r>
            <a:r>
              <a:rPr lang="en-US" altLang="zh-CN" sz="2400"/>
              <a:t>op</a:t>
            </a:r>
            <a:r>
              <a:rPr lang="zh-CN" altLang="en-US" sz="2400"/>
              <a:t>，左孩子</a:t>
            </a:r>
            <a:r>
              <a:rPr lang="en-US" altLang="zh-CN" sz="2400"/>
              <a:t>l</a:t>
            </a:r>
            <a:r>
              <a:rPr lang="zh-CN" altLang="en-US" sz="2400"/>
              <a:t>，右孩子</a:t>
            </a:r>
            <a:r>
              <a:rPr lang="en-US" altLang="zh-CN" sz="2400"/>
              <a:t>r</a:t>
            </a:r>
            <a:r>
              <a:rPr lang="zh-CN" altLang="en-US" sz="2400"/>
              <a:t>的节点</a:t>
            </a:r>
            <a:r>
              <a:rPr lang="en-US" altLang="zh-CN" sz="2400"/>
              <a:t>m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若找到，直接返回</a:t>
            </a:r>
            <a:r>
              <a:rPr lang="en-US" altLang="zh-CN" sz="2400"/>
              <a:t>m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否则，创建新节点，标记为</a:t>
            </a:r>
            <a:r>
              <a:rPr lang="en-US" altLang="zh-CN" sz="2400"/>
              <a:t>op</a:t>
            </a:r>
            <a:r>
              <a:rPr lang="zh-CN" altLang="en-US" sz="2400"/>
              <a:t>，左孩子为</a:t>
            </a:r>
            <a:r>
              <a:rPr lang="en-US" altLang="zh-CN" sz="2400"/>
              <a:t>l</a:t>
            </a:r>
            <a:r>
              <a:rPr lang="zh-CN" altLang="en-US" sz="2400"/>
              <a:t>，右孩子为</a:t>
            </a:r>
            <a:r>
              <a:rPr lang="en-US" altLang="zh-CN" sz="2400"/>
              <a:t>r</a:t>
            </a:r>
            <a:r>
              <a:rPr lang="zh-CN" altLang="en-US" sz="2400"/>
              <a:t>，将该节点返回</a:t>
            </a:r>
          </a:p>
          <a:p>
            <a:pPr marL="0" indent="0" eaLnBrk="1" hangingPunct="1"/>
            <a:r>
              <a:rPr lang="zh-CN" altLang="en-US" sz="2800"/>
              <a:t>搜索方法：</a:t>
            </a:r>
            <a:r>
              <a:rPr lang="en-US" altLang="zh-CN" sz="2800"/>
              <a:t>hash</a:t>
            </a:r>
            <a:r>
              <a:rPr lang="zh-CN" altLang="en-US" sz="2800"/>
              <a:t>技术</a:t>
            </a:r>
            <a:r>
              <a:rPr lang="en-US" altLang="zh-CN" sz="280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BA8B75B-5BBC-4E6D-89D9-F9535B57EE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70440" y="5653440"/>
              <a:ext cx="1610640" cy="76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BA8B75B-5BBC-4E6D-89D9-F9535B57EE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1080" y="5644080"/>
                <a:ext cx="162936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E1EE145-76C2-4835-B52B-05DD2D1E04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14"/>
    </mc:Choice>
    <mc:Fallback>
      <p:transition spd="slow" advTm="14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CCA3224F-A977-46CC-8877-9852CF669D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TinyC</a:t>
            </a:r>
            <a:r>
              <a:rPr lang="zh-CN" altLang="en-US"/>
              <a:t>中的语法树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31F6319-AE05-4B14-9E07-C6DE29095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typedef enum {StmtK,ExpK} NodeKind;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typedef enum {IfK,RepeatK,AssignK,ReadK,WriteK} StmtKind;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typedef enum {OpK,ConstK,IdK} ExpKind;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typedef enum {Void,Integer,Boolean} ExpType;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#define MAXCHILDREN 3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typedef struct treeNode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{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	struct treeNode * child[MAXCHILDREN];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 struct treeNode * sibling;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 int lineno;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 NodeKind nodekind;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 union { StmtKind stmt; ExpKind exp;} kind;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 union { TokenType op;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         int val;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         char * name; } attr;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 ExpType type; /* for type checking of exps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} TreeNode;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D11A9B7-C58E-4D34-AF42-B4EB2A59E62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6240" y="1087920"/>
              <a:ext cx="5480280" cy="4848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D11A9B7-C58E-4D34-AF42-B4EB2A59E6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6880" y="1078560"/>
                <a:ext cx="5499000" cy="486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E802968-9667-455B-81A6-57ED2EDC9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933"/>
    </mc:Choice>
    <mc:Fallback>
      <p:transition spd="slow" advTm="291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DD6A1C0-90CE-4F27-9317-9FE23E313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TinyC</a:t>
            </a:r>
            <a:r>
              <a:rPr lang="zh-CN" altLang="en-US"/>
              <a:t>中的语法树</a:t>
            </a:r>
            <a:r>
              <a:rPr lang="en-US" altLang="zh-CN"/>
              <a:t>——</a:t>
            </a:r>
            <a:r>
              <a:rPr lang="zh-CN" altLang="en-US"/>
              <a:t>辅助函数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D24FCF8-3052-4A41-80FB-616576293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TreeNode * newStmtNode(StmtKind kind)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TreeNode * t = (TreeNode *) malloc(sizeof(TreeNode));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int i;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if (t==NULL)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fprintf(listing,"Out of memory error at line %d\n",lineno);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else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for (i=0;i&lt;MAXCHILDREN;i++) t-&gt;child[i] = NULL;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t-&gt;sibling = NULL;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t-&gt;nodekind = StmtK;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t-&gt;kind.stmt = kind;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t-&gt;lineno = lineno;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return 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1826924-274B-4A25-B9DE-881F22439E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3120" y="1105920"/>
              <a:ext cx="4546080" cy="3321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1826924-274B-4A25-B9DE-881F22439E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760" y="1096560"/>
                <a:ext cx="4564800" cy="3339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681C930-EC21-4655-BDA7-51CCE4F6A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78"/>
    </mc:Choice>
    <mc:Fallback>
      <p:transition spd="slow" advTm="41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7EE28EF-9B86-4830-8695-481E8967E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TinyC</a:t>
            </a:r>
            <a:r>
              <a:rPr lang="zh-CN" altLang="en-US"/>
              <a:t>中的语法树</a:t>
            </a:r>
            <a:r>
              <a:rPr lang="en-US" altLang="zh-CN"/>
              <a:t>——</a:t>
            </a:r>
            <a:r>
              <a:rPr lang="zh-CN" altLang="en-US"/>
              <a:t>辅助函数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9CFF9A7-C876-4CF9-ADD8-572758E4F0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TreeNode * newExpNode(ExpKind kind)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TreeNode * t = (TreeNode *) malloc(sizeof(TreeNode));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int i;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if (t==NULL)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fprintf(listing,"Out of memory error at line %d\n",lineno);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else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for (i=0;i&lt;MAXCHILDREN;i++) t-&gt;child[i] = NULL;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t-&gt;sibling = NULL;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t-&gt;nodekind = ExpK;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t-&gt;kind.exp = kind;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t-&gt;lineno = lineno;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  t-&gt;type = Void;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  return 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BD51083-7B43-46DD-A617-110908112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0"/>
    </mc:Choice>
    <mc:Fallback>
      <p:transition spd="slow" advTm="3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1E7480F-5043-4918-B996-C87F0127E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TinyC</a:t>
            </a:r>
            <a:r>
              <a:rPr lang="zh-CN" altLang="en-US"/>
              <a:t>中的语法树</a:t>
            </a:r>
            <a:r>
              <a:rPr lang="en-US" altLang="zh-CN"/>
              <a:t>——</a:t>
            </a:r>
            <a:r>
              <a:rPr lang="zh-CN" altLang="en-US"/>
              <a:t>表达式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EAAD593-5795-4F84-A233-B417A06BD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TreeNode * simple_exp(void)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TreeNode * t = term();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while ((token==PLUS) || (token==MINUS))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	TreeNode * p = newExpNode(OpK);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if (p!=NULL)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p-&gt;child[0] = 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p-&gt;attr.op = token;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t = 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match(token);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t-&gt;child[1] = term();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return 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59CDE55-7380-49FF-84ED-B937612C5A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4480" y="1144440"/>
              <a:ext cx="6582240" cy="4075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59CDE55-7380-49FF-84ED-B937612C5A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5120" y="1135080"/>
                <a:ext cx="6600960" cy="4094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26CB556-00CC-41DF-BBCA-915EC0557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15"/>
    </mc:Choice>
    <mc:Fallback>
      <p:transition spd="slow" advTm="163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93235A1-2251-4B8C-B2A1-5744DD118B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TinyC</a:t>
            </a:r>
            <a:r>
              <a:rPr lang="zh-CN" altLang="en-US"/>
              <a:t>中的语法树</a:t>
            </a:r>
            <a:r>
              <a:rPr lang="en-US" altLang="zh-CN"/>
              <a:t>——IF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2D40331-3EE4-4D07-826A-EBC498D0C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TreeNode * if_stmt(void)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TreeNode * t = newStmtNode(IfK);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match(IF);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if (t!=NULL) t-&gt;child[0] = exp();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match(THEN);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if (t!=NULL) t-&gt;child[1] = stmt_sequence();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if (token==ELSE)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match(ELSE);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if (t!=NULL) t-&gt;child[2] = stmt_sequence();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match(END);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return 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443A560-BE7D-42D7-B7F0-0E0EC9B77D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32880" y="1648440"/>
              <a:ext cx="1236600" cy="119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443A560-BE7D-42D7-B7F0-0E0EC9B77D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520" y="1639080"/>
                <a:ext cx="1255320" cy="138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7F6890B-2689-42BC-926C-69F313497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8"/>
    </mc:Choice>
    <mc:Fallback>
      <p:transition spd="slow" advTm="4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9325808-5629-433E-868E-872FC2B3B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TinyC</a:t>
            </a:r>
            <a:r>
              <a:rPr lang="zh-CN" altLang="en-US"/>
              <a:t>中的语法树</a:t>
            </a:r>
            <a:r>
              <a:rPr lang="en-US" altLang="zh-CN"/>
              <a:t>——Yacc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8904C2F-4C3F-4E85-A03A-3F404CC1DC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…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#define YYSTYPE TreeNode *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…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simple_exp  : simple_exp PLUS term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{ $$ = newExpNode(OpK);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  $$-&gt;child[0] = $1;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  $$-&gt;child[1] = $3;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  $$-&gt;attr.op = PLUS;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| simple_exp MINUS term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{ $$ = newExpNode(OpK);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  $$-&gt;child[0] = $1;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  $$-&gt;child[1] = $3;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  $$-&gt;attr.op = MINUS;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}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| term { $$ = $1;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;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462EB0B-55FD-4D1A-92F9-98023B9E09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7880" y="1168560"/>
              <a:ext cx="6929280" cy="2697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462EB0B-55FD-4D1A-92F9-98023B9E09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8520" y="1159200"/>
                <a:ext cx="6948000" cy="2716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69A7804-F667-4AD4-B348-C6FDCAC36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98"/>
    </mc:Choice>
    <mc:Fallback>
      <p:transition spd="slow" advTm="73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3A855E0-FCCE-4C1E-A4B8-CB8E5FCD6C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5.2.1  </a:t>
            </a:r>
            <a:r>
              <a:rPr lang="zh-CN" altLang="en-US"/>
              <a:t>语法树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4E87760-F022-4D72-BC5C-E83CBF1186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（抽象）语法树，压缩形式</a:t>
            </a:r>
          </a:p>
          <a:p>
            <a:pPr lvl="1" eaLnBrk="1" hangingPunct="1"/>
            <a:r>
              <a:rPr lang="zh-CN" altLang="en-US"/>
              <a:t>关键字和运算符均在内部节点</a:t>
            </a:r>
          </a:p>
          <a:p>
            <a:pPr lvl="1" eaLnBrk="1" hangingPunct="1"/>
            <a:r>
              <a:rPr lang="zh-CN" altLang="en-US"/>
              <a:t>链式结构会被压缩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7299E4F-97E5-4012-9BB2-968112E139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03560" y="1798920"/>
              <a:ext cx="2192760" cy="136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7299E4F-97E5-4012-9BB2-968112E139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4200" y="1789560"/>
                <a:ext cx="2211480" cy="154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34DB796-2113-4CF4-BCC8-F54AE21A81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15"/>
    </mc:Choice>
    <mc:Fallback>
      <p:transition spd="slow" advTm="36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730A029-367C-4B3B-937E-38A3C41808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TinyC</a:t>
            </a:r>
            <a:r>
              <a:rPr lang="zh-CN" altLang="en-US"/>
              <a:t>中的语法树</a:t>
            </a:r>
            <a:r>
              <a:rPr lang="en-US" altLang="zh-CN"/>
              <a:t>——Yacc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822E959-3173-498F-87E0-A039938F44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if_stmt     : IF exp THEN stmt_seq END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{ $$ = newStmtNode(IfK);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  $$-&gt;child[0] = $2;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  $$-&gt;child[1] = $4;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| IF exp THEN stmt_seq ELSE stmt_seq END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{ $$ = newStmtNode(IfK);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  $$-&gt;child[0] = $2;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  $$-&gt;child[1] = $4;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  $$-&gt;child[2] = $6;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0000FF"/>
                </a:solidFill>
                <a:latin typeface="Tahoma" panose="020B0604030504040204" pitchFamily="34" charset="0"/>
              </a:rPr>
              <a:t>                 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B7979CD-A9DD-4AD7-940B-B7B173EEAF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0400" y="995400"/>
              <a:ext cx="4731120" cy="3538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B7979CD-A9DD-4AD7-940B-B7B173EEAF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1040" y="986040"/>
                <a:ext cx="4749840" cy="3557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9740D57-B44F-46D4-A330-97F7A41E7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13"/>
    </mc:Choice>
    <mc:Fallback>
      <p:transition spd="slow" advTm="85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5B3B343-19A3-4B18-94FD-E837B530D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语法树压缩例</a:t>
            </a:r>
          </a:p>
        </p:txBody>
      </p:sp>
      <p:pic>
        <p:nvPicPr>
          <p:cNvPr id="23555" name="Picture 4" descr="anntree">
            <a:extLst>
              <a:ext uri="{FF2B5EF4-FFF2-40B4-BE49-F238E27FC236}">
                <a16:creationId xmlns:a16="http://schemas.microsoft.com/office/drawing/2014/main" id="{8BDADB23-C17A-4211-8995-9083966A9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08100"/>
            <a:ext cx="495935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5" descr="syntree">
            <a:extLst>
              <a:ext uri="{FF2B5EF4-FFF2-40B4-BE49-F238E27FC236}">
                <a16:creationId xmlns:a16="http://schemas.microsoft.com/office/drawing/2014/main" id="{73E17C22-CE58-4CF3-98D5-9629D093D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447800"/>
            <a:ext cx="3375025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EC285F3-3C30-4279-B5E4-4EFE70E3A3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3560" y="1570680"/>
              <a:ext cx="8280360" cy="4427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EC285F3-3C30-4279-B5E4-4EFE70E3A3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200" y="1561320"/>
                <a:ext cx="8299080" cy="444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7514213-19F5-4A50-9E11-E6DDCE73C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75"/>
    </mc:Choice>
    <mc:Fallback>
      <p:transition spd="slow" advTm="26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E17A84A-AC32-4EE3-9D1E-CCFA135089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5.2.2  </a:t>
            </a:r>
            <a:r>
              <a:rPr lang="zh-CN" altLang="en-US"/>
              <a:t>表达式语法树的构造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9B52C53F-1D5D-4F49-B5DF-B964ECC70F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zh-CN" altLang="en-US"/>
              <a:t>与表达式翻译为后缀形式类似</a:t>
            </a:r>
          </a:p>
          <a:p>
            <a:pPr eaLnBrk="1" hangingPunct="1"/>
            <a:r>
              <a:rPr lang="zh-CN" altLang="en-US"/>
              <a:t>数据结构：语法树每个节点用一个记录表示</a:t>
            </a:r>
          </a:p>
          <a:p>
            <a:pPr lvl="1" eaLnBrk="1" hangingPunct="1"/>
            <a:r>
              <a:rPr lang="zh-CN" altLang="en-US"/>
              <a:t>运算符节点记录格式：</a:t>
            </a:r>
            <a:br>
              <a:rPr lang="zh-CN" altLang="en-US"/>
            </a:br>
            <a:r>
              <a:rPr lang="en-US" altLang="zh-CN" sz="2400"/>
              <a:t>{</a:t>
            </a:r>
            <a:br>
              <a:rPr lang="en-US" altLang="zh-CN" sz="2400"/>
            </a:br>
            <a:r>
              <a:rPr lang="en-US" altLang="zh-CN" sz="2400"/>
              <a:t>	</a:t>
            </a:r>
            <a:r>
              <a:rPr lang="zh-CN" altLang="en-US" sz="2400"/>
              <a:t>运算符</a:t>
            </a:r>
            <a:br>
              <a:rPr lang="zh-CN" altLang="en-US" sz="2400"/>
            </a:br>
            <a:r>
              <a:rPr lang="zh-CN" altLang="en-US" sz="2400"/>
              <a:t>	指向运算对象节点</a:t>
            </a:r>
            <a:r>
              <a:rPr lang="en-US" altLang="zh-CN" sz="2400"/>
              <a:t>1</a:t>
            </a:r>
            <a:r>
              <a:rPr lang="zh-CN" altLang="en-US" sz="2400"/>
              <a:t>的指针</a:t>
            </a:r>
            <a:br>
              <a:rPr lang="zh-CN" altLang="en-US" sz="2400"/>
            </a:br>
            <a:r>
              <a:rPr lang="zh-CN" altLang="en-US" sz="2400"/>
              <a:t>	执行运算对象节点</a:t>
            </a:r>
            <a:r>
              <a:rPr lang="en-US" altLang="zh-CN" sz="2400"/>
              <a:t>2</a:t>
            </a:r>
            <a:r>
              <a:rPr lang="zh-CN" altLang="en-US" sz="2400"/>
              <a:t>的指针</a:t>
            </a:r>
            <a:br>
              <a:rPr lang="zh-CN" altLang="en-US" sz="2400"/>
            </a:br>
            <a:r>
              <a:rPr lang="zh-CN" altLang="en-US" sz="2400"/>
              <a:t> </a:t>
            </a:r>
            <a:r>
              <a:rPr lang="en-US" altLang="zh-CN" sz="2400"/>
              <a:t>…</a:t>
            </a:r>
            <a:br>
              <a:rPr lang="en-US" altLang="zh-CN" sz="2400"/>
            </a:br>
            <a:r>
              <a:rPr lang="en-US" altLang="zh-CN" sz="240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E3B66FA-7C8C-4996-B1C6-8270FE1421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58640" y="2384640"/>
              <a:ext cx="4607280" cy="2550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E3B66FA-7C8C-4996-B1C6-8270FE1421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9280" y="2375280"/>
                <a:ext cx="4626000" cy="2569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C1EEB86-BF4E-476F-A83D-0A89B1BDD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876"/>
    </mc:Choice>
    <mc:Fallback>
      <p:transition spd="slow" advTm="152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242F2A6-B5EF-4971-B440-29EDB307D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辅助函数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2B7FFA4-F9EF-47DD-B3DE-2CA3C113A7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190500" lvl="1" indent="0" eaLnBrk="1" hangingPunct="1">
              <a:buFont typeface="Wingdings" panose="05000000000000000000" pitchFamily="2" charset="2"/>
              <a:buNone/>
            </a:pPr>
            <a:r>
              <a:rPr lang="en-US" altLang="zh-CN"/>
              <a:t>mknode(op, left, right)</a:t>
            </a:r>
            <a:r>
              <a:rPr lang="zh-CN" altLang="en-US"/>
              <a:t>：为运算符</a:t>
            </a:r>
            <a:r>
              <a:rPr lang="en-US" altLang="zh-CN"/>
              <a:t>op</a:t>
            </a:r>
            <a:r>
              <a:rPr lang="zh-CN" altLang="en-US"/>
              <a:t>创建语法树中节点，标记（运算符）为</a:t>
            </a:r>
            <a:r>
              <a:rPr lang="en-US" altLang="zh-CN"/>
              <a:t>op</a:t>
            </a:r>
            <a:r>
              <a:rPr lang="zh-CN" altLang="en-US"/>
              <a:t>，运算对象节点指针</a:t>
            </a:r>
            <a:r>
              <a:rPr lang="en-US" altLang="zh-CN"/>
              <a:t>left</a:t>
            </a:r>
            <a:r>
              <a:rPr lang="zh-CN" altLang="en-US"/>
              <a:t>和</a:t>
            </a:r>
            <a:r>
              <a:rPr lang="en-US" altLang="zh-CN"/>
              <a:t>right</a:t>
            </a:r>
          </a:p>
          <a:p>
            <a:pPr marL="190500" lvl="1" indent="0" eaLnBrk="1" hangingPunct="1">
              <a:buFont typeface="Wingdings" panose="05000000000000000000" pitchFamily="2" charset="2"/>
              <a:buNone/>
            </a:pPr>
            <a:r>
              <a:rPr lang="en-US" altLang="zh-CN"/>
              <a:t>mkleaf(</a:t>
            </a:r>
            <a:r>
              <a:rPr lang="en-US" altLang="zh-CN" b="1"/>
              <a:t>id</a:t>
            </a:r>
            <a:r>
              <a:rPr lang="en-US" altLang="zh-CN"/>
              <a:t>, entry)</a:t>
            </a:r>
            <a:r>
              <a:rPr lang="zh-CN" altLang="en-US"/>
              <a:t>：为标识符创建语法树节点，标记为</a:t>
            </a:r>
            <a:r>
              <a:rPr lang="en-US" altLang="zh-CN" b="1"/>
              <a:t>id</a:t>
            </a:r>
            <a:r>
              <a:rPr lang="zh-CN" altLang="en-US"/>
              <a:t>，另一个域为符号表项指针</a:t>
            </a:r>
            <a:r>
              <a:rPr lang="en-US" altLang="zh-CN"/>
              <a:t>entry</a:t>
            </a:r>
          </a:p>
          <a:p>
            <a:pPr marL="190500" lvl="1" indent="0" eaLnBrk="1" hangingPunct="1">
              <a:buFont typeface="Wingdings" panose="05000000000000000000" pitchFamily="2" charset="2"/>
              <a:buNone/>
            </a:pPr>
            <a:r>
              <a:rPr lang="en-US" altLang="zh-CN"/>
              <a:t>mkleaf(</a:t>
            </a:r>
            <a:r>
              <a:rPr lang="en-US" altLang="zh-CN" b="1"/>
              <a:t>num</a:t>
            </a:r>
            <a:r>
              <a:rPr lang="en-US" altLang="zh-CN"/>
              <a:t>, val)</a:t>
            </a:r>
            <a:r>
              <a:rPr lang="zh-CN" altLang="en-US"/>
              <a:t>：为运算数创建节点，标记为</a:t>
            </a:r>
            <a:r>
              <a:rPr lang="en-US" altLang="zh-CN" b="1"/>
              <a:t>num</a:t>
            </a:r>
            <a:r>
              <a:rPr lang="zh-CN" altLang="en-US"/>
              <a:t>，另一个域为数值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9B99996-CAA1-40DE-AC7F-A50A6168FE0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6120" y="1645200"/>
              <a:ext cx="3311280" cy="2580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9B99996-CAA1-40DE-AC7F-A50A6168F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760" y="1635840"/>
                <a:ext cx="3330000" cy="2599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9EE7840-F0E9-4D11-8C59-AC03C19220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72"/>
    </mc:Choice>
    <mc:Fallback>
      <p:transition spd="slow" advTm="37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04D0BAB-6056-43FA-8E98-38697DA14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5.7  a-4+c</a:t>
            </a:r>
            <a:r>
              <a:rPr lang="zh-CN" altLang="en-US"/>
              <a:t>的语法树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92C53F3-E844-4847-AF43-5C89F8519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(1)  p</a:t>
            </a:r>
            <a:r>
              <a:rPr lang="en-US" altLang="zh-CN" sz="2400" baseline="-25000"/>
              <a:t>1</a:t>
            </a:r>
            <a:r>
              <a:rPr lang="en-US" altLang="zh-CN" sz="2400"/>
              <a:t>=mkleaf(</a:t>
            </a:r>
            <a:r>
              <a:rPr lang="en-US" altLang="zh-CN" sz="2400" b="1"/>
              <a:t>id</a:t>
            </a:r>
            <a:r>
              <a:rPr lang="en-US" altLang="zh-CN" sz="2400"/>
              <a:t>, entry_a);	     (4)  p</a:t>
            </a:r>
            <a:r>
              <a:rPr lang="en-US" altLang="zh-CN" sz="2400" baseline="-25000"/>
              <a:t>4</a:t>
            </a:r>
            <a:r>
              <a:rPr lang="en-US" altLang="zh-CN" sz="2400"/>
              <a:t>=mkleaf(</a:t>
            </a:r>
            <a:r>
              <a:rPr lang="en-US" altLang="zh-CN" sz="2400" b="1"/>
              <a:t>id</a:t>
            </a:r>
            <a:r>
              <a:rPr lang="en-US" altLang="zh-CN" sz="2400"/>
              <a:t>, entry_c);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(2)  p</a:t>
            </a:r>
            <a:r>
              <a:rPr lang="en-US" altLang="zh-CN" sz="2400" baseline="-25000"/>
              <a:t>2</a:t>
            </a:r>
            <a:r>
              <a:rPr lang="en-US" altLang="zh-CN" sz="2400"/>
              <a:t>=mkleaf(</a:t>
            </a:r>
            <a:r>
              <a:rPr lang="en-US" altLang="zh-CN" sz="2400" b="1"/>
              <a:t>num</a:t>
            </a:r>
            <a:r>
              <a:rPr lang="en-US" altLang="zh-CN" sz="2400"/>
              <a:t>, 4);	     (5)  p</a:t>
            </a:r>
            <a:r>
              <a:rPr lang="en-US" altLang="zh-CN" sz="2400" baseline="-25000"/>
              <a:t>5</a:t>
            </a:r>
            <a:r>
              <a:rPr lang="en-US" altLang="zh-CN" sz="2400"/>
              <a:t>=mknode(‘+’, p</a:t>
            </a:r>
            <a:r>
              <a:rPr lang="en-US" altLang="zh-CN" sz="2400" baseline="-25000"/>
              <a:t>3</a:t>
            </a:r>
            <a:r>
              <a:rPr lang="en-US" altLang="zh-CN" sz="2400"/>
              <a:t>, p</a:t>
            </a:r>
            <a:r>
              <a:rPr lang="en-US" altLang="zh-CN" sz="2400" baseline="-25000"/>
              <a:t>4</a:t>
            </a:r>
            <a:r>
              <a:rPr lang="en-US" altLang="zh-CN" sz="2400"/>
              <a:t>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(3)  p</a:t>
            </a:r>
            <a:r>
              <a:rPr lang="en-US" altLang="zh-CN" sz="2400" baseline="-25000"/>
              <a:t>3</a:t>
            </a:r>
            <a:r>
              <a:rPr lang="en-US" altLang="zh-CN" sz="2400"/>
              <a:t>=mknode(‘-’, p</a:t>
            </a:r>
            <a:r>
              <a:rPr lang="en-US" altLang="zh-CN" sz="2400" baseline="-25000"/>
              <a:t>1</a:t>
            </a:r>
            <a:r>
              <a:rPr lang="en-US" altLang="zh-CN" sz="2400"/>
              <a:t>, p</a:t>
            </a:r>
            <a:r>
              <a:rPr lang="en-US" altLang="zh-CN" sz="2400" baseline="-25000"/>
              <a:t>2</a:t>
            </a:r>
            <a:r>
              <a:rPr lang="en-US" altLang="zh-CN" sz="2400"/>
              <a:t>);</a:t>
            </a:r>
          </a:p>
        </p:txBody>
      </p:sp>
      <p:pic>
        <p:nvPicPr>
          <p:cNvPr id="26628" name="Picture 4" descr="syntree2">
            <a:extLst>
              <a:ext uri="{FF2B5EF4-FFF2-40B4-BE49-F238E27FC236}">
                <a16:creationId xmlns:a16="http://schemas.microsoft.com/office/drawing/2014/main" id="{42714C4F-6292-48EE-9538-F5B22C0F2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200525" cy="26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Rectangle 5">
            <a:extLst>
              <a:ext uri="{FF2B5EF4-FFF2-40B4-BE49-F238E27FC236}">
                <a16:creationId xmlns:a16="http://schemas.microsoft.com/office/drawing/2014/main" id="{68908197-E9A6-44C3-BDDF-6EC0E3362EA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2286000" y="39624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hlink"/>
                </a:solidFill>
              </a:rPr>
              <a:t>p</a:t>
            </a:r>
            <a:r>
              <a:rPr lang="en-US" altLang="zh-CN" sz="2400" baseline="-25000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C136DFD1-2242-4081-AE21-311145318B5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800600" y="40386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hlink"/>
                </a:solidFill>
              </a:rPr>
              <a:t>p</a:t>
            </a:r>
            <a:r>
              <a:rPr lang="en-US" altLang="zh-CN" sz="2400" baseline="-25000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F715AD0D-C442-4FD2-AF27-095EB772714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276600" y="31242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hlink"/>
                </a:solidFill>
              </a:rPr>
              <a:t>p</a:t>
            </a:r>
            <a:r>
              <a:rPr lang="en-US" altLang="zh-CN" sz="2400" baseline="-25000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26632" name="Rectangle 8">
            <a:extLst>
              <a:ext uri="{FF2B5EF4-FFF2-40B4-BE49-F238E27FC236}">
                <a16:creationId xmlns:a16="http://schemas.microsoft.com/office/drawing/2014/main" id="{A8B6D762-3937-4595-BDA5-4B05E9EEBA5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096000" y="31242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hlink"/>
                </a:solidFill>
              </a:rPr>
              <a:t>p</a:t>
            </a:r>
            <a:r>
              <a:rPr lang="en-US" altLang="zh-CN" sz="2400" baseline="-25000">
                <a:solidFill>
                  <a:schemeClr val="hlink"/>
                </a:solidFill>
              </a:rPr>
              <a:t>4</a:t>
            </a:r>
          </a:p>
        </p:txBody>
      </p:sp>
      <p:sp>
        <p:nvSpPr>
          <p:cNvPr id="26633" name="Rectangle 9">
            <a:extLst>
              <a:ext uri="{FF2B5EF4-FFF2-40B4-BE49-F238E27FC236}">
                <a16:creationId xmlns:a16="http://schemas.microsoft.com/office/drawing/2014/main" id="{751FAEB9-4AEF-4CE4-93BC-A48C45E2864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029200" y="23622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hlink"/>
                </a:solidFill>
              </a:rPr>
              <a:t>p</a:t>
            </a:r>
            <a:r>
              <a:rPr lang="en-US" altLang="zh-CN" sz="2400" baseline="-25000">
                <a:solidFill>
                  <a:schemeClr val="hlink"/>
                </a:solidFill>
              </a:rPr>
              <a:t>5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DC5BE8F-14D1-4DC9-858B-FDEB98C850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7520" y="470880"/>
              <a:ext cx="5016600" cy="5203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DC5BE8F-14D1-4DC9-858B-FDEB98C850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8160" y="461520"/>
                <a:ext cx="5035320" cy="5222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7F50CAE-5160-488A-8491-64B38840B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941"/>
    </mc:Choice>
    <mc:Fallback>
      <p:transition spd="slow" advTm="172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3D219A8-6AD0-4B24-AD93-AF0576FD0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5.2.3  </a:t>
            </a:r>
            <a:r>
              <a:rPr lang="zh-CN" altLang="en-US" sz="4000"/>
              <a:t>构造语法树的语法制导定义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D896F34-9A09-457F-9885-8FCCCDB82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219200"/>
            <a:ext cx="7772400" cy="4724400"/>
          </a:xfrm>
        </p:spPr>
        <p:txBody>
          <a:bodyPr/>
          <a:lstStyle/>
          <a:p>
            <a:pPr eaLnBrk="1" hangingPunct="1"/>
            <a:r>
              <a:rPr lang="zh-CN" altLang="en-US" sz="4000"/>
              <a:t>例</a:t>
            </a:r>
            <a:r>
              <a:rPr lang="en-US" altLang="zh-CN" sz="4000"/>
              <a:t>5.8</a:t>
            </a:r>
          </a:p>
        </p:txBody>
      </p:sp>
      <p:sp>
        <p:nvSpPr>
          <p:cNvPr id="27652" name="Line 4">
            <a:extLst>
              <a:ext uri="{FF2B5EF4-FFF2-40B4-BE49-F238E27FC236}">
                <a16:creationId xmlns:a16="http://schemas.microsoft.com/office/drawing/2014/main" id="{6AD1E6A4-2D0E-49E7-9960-00A9F660B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1828800"/>
            <a:ext cx="7558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3" name="Line 5">
            <a:extLst>
              <a:ext uri="{FF2B5EF4-FFF2-40B4-BE49-F238E27FC236}">
                <a16:creationId xmlns:a16="http://schemas.microsoft.com/office/drawing/2014/main" id="{88CEC591-8A2B-43A3-AA58-228D6EE5E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1905000"/>
            <a:ext cx="7558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4" name="Line 6">
            <a:extLst>
              <a:ext uri="{FF2B5EF4-FFF2-40B4-BE49-F238E27FC236}">
                <a16:creationId xmlns:a16="http://schemas.microsoft.com/office/drawing/2014/main" id="{DFED7EF8-3B07-443D-964D-3224C0429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362200"/>
            <a:ext cx="7558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5" name="Line 7">
            <a:extLst>
              <a:ext uri="{FF2B5EF4-FFF2-40B4-BE49-F238E27FC236}">
                <a16:creationId xmlns:a16="http://schemas.microsoft.com/office/drawing/2014/main" id="{2F180EF9-499E-475A-9D16-05489F965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5105400"/>
            <a:ext cx="7558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6" name="Line 8">
            <a:extLst>
              <a:ext uri="{FF2B5EF4-FFF2-40B4-BE49-F238E27FC236}">
                <a16:creationId xmlns:a16="http://schemas.microsoft.com/office/drawing/2014/main" id="{3781B300-88A8-48FE-8CBE-A6DB4626E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1905000"/>
            <a:ext cx="0" cy="3200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AF9176F2-649D-451A-8ADF-8373EB9C8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362200"/>
            <a:ext cx="7696200" cy="268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E  E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kumimoji="0" lang="en-US" altLang="zh-CN" sz="2400">
                <a:sym typeface="Symbol" panose="05050102010706020507" pitchFamily="18" charset="2"/>
              </a:rPr>
              <a:t> T		E.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 = </a:t>
            </a:r>
            <a:r>
              <a:rPr kumimoji="0" lang="en-US" altLang="zh-CN" sz="2400" i="1">
                <a:sym typeface="Symbol" panose="05050102010706020507" pitchFamily="18" charset="2"/>
              </a:rPr>
              <a:t>mknode</a:t>
            </a:r>
            <a:r>
              <a:rPr kumimoji="0" lang="en-US" altLang="zh-CN" sz="2400">
                <a:sym typeface="Symbol" panose="05050102010706020507" pitchFamily="18" charset="2"/>
              </a:rPr>
              <a:t>(“+”,E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,T.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E  E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-</a:t>
            </a:r>
            <a:r>
              <a:rPr kumimoji="0" lang="en-US" altLang="zh-CN" sz="2400">
                <a:sym typeface="Symbol" panose="05050102010706020507" pitchFamily="18" charset="2"/>
              </a:rPr>
              <a:t> T		E.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 = </a:t>
            </a:r>
            <a:r>
              <a:rPr kumimoji="0" lang="en-US" altLang="zh-CN" sz="2400" i="1">
                <a:sym typeface="Symbol" panose="05050102010706020507" pitchFamily="18" charset="2"/>
              </a:rPr>
              <a:t>mknode</a:t>
            </a:r>
            <a:r>
              <a:rPr kumimoji="0" lang="en-US" altLang="zh-CN" sz="2400">
                <a:sym typeface="Symbol" panose="05050102010706020507" pitchFamily="18" charset="2"/>
              </a:rPr>
              <a:t>(“-”,E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nptr </a:t>
            </a:r>
            <a:r>
              <a:rPr kumimoji="0" lang="en-US" altLang="zh-CN" sz="2400">
                <a:sym typeface="Symbol" panose="05050102010706020507" pitchFamily="18" charset="2"/>
              </a:rPr>
              <a:t>,T.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E  T			E.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 = T.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T  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kumimoji="0" lang="en-US" altLang="zh-CN" sz="2400">
                <a:sym typeface="Symbol" panose="05050102010706020507" pitchFamily="18" charset="2"/>
              </a:rPr>
              <a:t>E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kumimoji="0" lang="en-US" altLang="zh-CN" sz="2400">
                <a:sym typeface="Symbol" panose="05050102010706020507" pitchFamily="18" charset="2"/>
              </a:rPr>
              <a:t> 		T.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 = E.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T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			T.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 = </a:t>
            </a:r>
            <a:r>
              <a:rPr kumimoji="0" lang="en-US" altLang="zh-CN" sz="2400" i="1">
                <a:sym typeface="Symbol" panose="05050102010706020507" pitchFamily="18" charset="2"/>
              </a:rPr>
              <a:t>mkleaf</a:t>
            </a:r>
            <a:r>
              <a:rPr kumimoji="0" lang="en-US" altLang="zh-CN" sz="2400">
                <a:sym typeface="Symbol" panose="05050102010706020507" pitchFamily="18" charset="2"/>
              </a:rPr>
              <a:t>(id,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lexval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T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ym typeface="Symbol" panose="05050102010706020507" pitchFamily="18" charset="2"/>
              </a:rPr>
              <a:t>		T.</a:t>
            </a:r>
            <a:r>
              <a:rPr kumimoji="0" lang="en-US" altLang="zh-CN" sz="2400" i="1">
                <a:sym typeface="Symbol" panose="05050102010706020507" pitchFamily="18" charset="2"/>
              </a:rPr>
              <a:t>nptr</a:t>
            </a:r>
            <a:r>
              <a:rPr kumimoji="0" lang="en-US" altLang="zh-CN" sz="2400">
                <a:sym typeface="Symbol" panose="05050102010706020507" pitchFamily="18" charset="2"/>
              </a:rPr>
              <a:t> = </a:t>
            </a:r>
            <a:r>
              <a:rPr kumimoji="0" lang="en-US" altLang="zh-CN" sz="2400" i="1">
                <a:sym typeface="Symbol" panose="05050102010706020507" pitchFamily="18" charset="2"/>
              </a:rPr>
              <a:t>mkleaf</a:t>
            </a:r>
            <a:r>
              <a:rPr kumimoji="0" lang="en-US" altLang="zh-CN" sz="2400">
                <a:sym typeface="Symbol" panose="05050102010706020507" pitchFamily="18" charset="2"/>
              </a:rPr>
              <a:t>(num,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kumimoji="0" lang="en-US" altLang="zh-CN" sz="2400">
                <a:sym typeface="Symbol" panose="05050102010706020507" pitchFamily="18" charset="2"/>
              </a:rPr>
              <a:t>.</a:t>
            </a:r>
            <a:r>
              <a:rPr kumimoji="0" lang="en-US" altLang="zh-CN" sz="2400" i="1">
                <a:sym typeface="Symbol" panose="05050102010706020507" pitchFamily="18" charset="2"/>
              </a:rPr>
              <a:t>val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27658" name="Text Box 11">
            <a:extLst>
              <a:ext uri="{FF2B5EF4-FFF2-40B4-BE49-F238E27FC236}">
                <a16:creationId xmlns:a16="http://schemas.microsoft.com/office/drawing/2014/main" id="{15510905-9BED-415D-B2D0-C030161AC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050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产生式</a:t>
            </a:r>
          </a:p>
        </p:txBody>
      </p:sp>
      <p:sp>
        <p:nvSpPr>
          <p:cNvPr id="27659" name="Text Box 12">
            <a:extLst>
              <a:ext uri="{FF2B5EF4-FFF2-40B4-BE49-F238E27FC236}">
                <a16:creationId xmlns:a16="http://schemas.microsoft.com/office/drawing/2014/main" id="{6AE8B9D5-5667-47D0-B325-DA77D2711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9050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语义规则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5DFF614-67CE-4683-84C1-50BABCC507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4600" y="1055160"/>
              <a:ext cx="8217360" cy="5002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5DFF614-67CE-4683-84C1-50BABCC507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240" y="1045800"/>
                <a:ext cx="8236080" cy="5021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D2270E8-C302-4322-A5B9-D21707591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051"/>
    </mc:Choice>
    <mc:Fallback>
      <p:transition spd="slow" advTm="183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7DB803C-E694-41A7-B00B-32663FC7E8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5.8</a:t>
            </a:r>
            <a:r>
              <a:rPr lang="zh-CN" altLang="en-US"/>
              <a:t>（续）</a:t>
            </a:r>
          </a:p>
        </p:txBody>
      </p:sp>
      <p:pic>
        <p:nvPicPr>
          <p:cNvPr id="28675" name="Picture 4" descr="syntree3">
            <a:extLst>
              <a:ext uri="{FF2B5EF4-FFF2-40B4-BE49-F238E27FC236}">
                <a16:creationId xmlns:a16="http://schemas.microsoft.com/office/drawing/2014/main" id="{6E0069FE-3FEF-49C9-ACE0-2DFF1BD07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95400"/>
            <a:ext cx="4894263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639DB41-C210-4DF2-A7A7-DCAA592A40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3560" y="1034280"/>
              <a:ext cx="5766120" cy="3467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639DB41-C210-4DF2-A7A7-DCAA592A40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4200" y="1024920"/>
                <a:ext cx="5784840" cy="3485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9D441BD-B7C5-40E7-A48F-A9A14D926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076"/>
    </mc:Choice>
    <mc:Fallback>
      <p:transition spd="slow" advTm="167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6007A50-EC62-4C1C-A492-F470C2AEA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5.2.4  </a:t>
            </a:r>
            <a:r>
              <a:rPr lang="zh-CN" altLang="en-US"/>
              <a:t>用有向无环图表示表达式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0FAC9A6-6A4F-4008-B116-3AFEF6B2D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公共子表达式用公共节点表示</a:t>
            </a:r>
          </a:p>
          <a:p>
            <a:pPr eaLnBrk="1" hangingPunct="1"/>
            <a:r>
              <a:rPr lang="zh-CN" altLang="en-US"/>
              <a:t>可能出现一个节点有多个“父节点”的情况</a:t>
            </a:r>
          </a:p>
          <a:p>
            <a:pPr eaLnBrk="1" hangingPunct="1"/>
            <a:r>
              <a:rPr lang="zh-CN" altLang="en-US"/>
              <a:t>构造方法</a:t>
            </a:r>
          </a:p>
          <a:p>
            <a:pPr lvl="1" eaLnBrk="1" hangingPunct="1"/>
            <a:r>
              <a:rPr lang="zh-CN" altLang="en-US"/>
              <a:t>类似语法树构造</a:t>
            </a:r>
          </a:p>
          <a:p>
            <a:pPr lvl="1" eaLnBrk="1" hangingPunct="1"/>
            <a:r>
              <a:rPr lang="zh-CN" altLang="en-US"/>
              <a:t>构造节点前检查是否已构造相同节点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4495B9F-CEC9-4A64-A606-B6CE18482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62"/>
    </mc:Choice>
    <mc:Fallback>
      <p:transition spd="slow" advTm="50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11429</TotalTime>
  <Words>1552</Words>
  <Application>Microsoft Office PowerPoint</Application>
  <PresentationFormat>全屏显示(4:3)</PresentationFormat>
  <Paragraphs>182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宋体</vt:lpstr>
      <vt:lpstr>Arial</vt:lpstr>
      <vt:lpstr>Symbol</vt:lpstr>
      <vt:lpstr>Tahoma</vt:lpstr>
      <vt:lpstr>Times New Roman</vt:lpstr>
      <vt:lpstr>Wingdings</vt:lpstr>
      <vt:lpstr>Blends</vt:lpstr>
      <vt:lpstr>5.2  构造语法树</vt:lpstr>
      <vt:lpstr>5.2.1  语法树</vt:lpstr>
      <vt:lpstr>语法树压缩例</vt:lpstr>
      <vt:lpstr>5.2.2  表达式语法树的构造</vt:lpstr>
      <vt:lpstr>辅助函数</vt:lpstr>
      <vt:lpstr>例5.7  a-4+c的语法树</vt:lpstr>
      <vt:lpstr>5.2.3  构造语法树的语法制导定义</vt:lpstr>
      <vt:lpstr>例5.8（续）</vt:lpstr>
      <vt:lpstr>5.2.4  用有向无环图表示表达式</vt:lpstr>
      <vt:lpstr>图5.9</vt:lpstr>
      <vt:lpstr>预习作业</vt:lpstr>
      <vt:lpstr>DAG的实现</vt:lpstr>
      <vt:lpstr>算法5.1  构造DAG节点</vt:lpstr>
      <vt:lpstr>TinyC中的语法树</vt:lpstr>
      <vt:lpstr>TinyC中的语法树——辅助函数</vt:lpstr>
      <vt:lpstr>TinyC中的语法树——辅助函数</vt:lpstr>
      <vt:lpstr>TinyC中的语法树——表达式</vt:lpstr>
      <vt:lpstr>TinyC中的语法树——IF</vt:lpstr>
      <vt:lpstr>TinyC中的语法树——Yacc</vt:lpstr>
      <vt:lpstr>TinyC中的语法树——Yacc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1288</cp:revision>
  <dcterms:created xsi:type="dcterms:W3CDTF">2003-06-05T11:51:39Z</dcterms:created>
  <dcterms:modified xsi:type="dcterms:W3CDTF">2020-10-26T02:51:45Z</dcterms:modified>
</cp:coreProperties>
</file>